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797675" cy="9926625"/>
  <p:embeddedFontLst>
    <p:embeddedFont>
      <p:font typeface="Garamon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icXU6dptR9KyJUspx3cDuwaG+M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Garamond-bold.fntdata"/><Relationship Id="rId21" Type="http://schemas.openxmlformats.org/officeDocument/2006/relationships/font" Target="fonts/Garamond-regular.fntdata"/><Relationship Id="rId24" Type="http://schemas.openxmlformats.org/officeDocument/2006/relationships/font" Target="fonts/Garamond-boldItalic.fntdata"/><Relationship Id="rId23" Type="http://schemas.openxmlformats.org/officeDocument/2006/relationships/font" Target="fonts/Garamon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86527c1187_0_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286527c1187_0_0: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fb34b18959_0_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fb34b18959_0_0: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1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fc0cf76885_0_0: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2fc0cf76885_0_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8f72cfae3_0_3: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48f72cfae3_0_3: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14"/>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14"/>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8" name="Google Shape;88;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308610" lvl="4" marL="2286000" algn="l">
              <a:lnSpc>
                <a:spcPct val="100000"/>
              </a:lnSpc>
              <a:spcBef>
                <a:spcPts val="360"/>
              </a:spcBef>
              <a:spcAft>
                <a:spcPts val="0"/>
              </a:spcAft>
              <a:buSzPts val="1260"/>
              <a:buChar char="■"/>
              <a:defRPr/>
            </a:lvl5pPr>
            <a:lvl6pPr indent="-308610" lvl="5" marL="2743200" algn="l">
              <a:lnSpc>
                <a:spcPct val="100000"/>
              </a:lnSpc>
              <a:spcBef>
                <a:spcPts val="360"/>
              </a:spcBef>
              <a:spcAft>
                <a:spcPts val="0"/>
              </a:spcAft>
              <a:buSzPts val="1260"/>
              <a:buChar char="■"/>
              <a:defRPr/>
            </a:lvl6pPr>
            <a:lvl7pPr indent="-308610" lvl="6" marL="3200400" algn="l">
              <a:lnSpc>
                <a:spcPct val="100000"/>
              </a:lnSpc>
              <a:spcBef>
                <a:spcPts val="360"/>
              </a:spcBef>
              <a:spcAft>
                <a:spcPts val="0"/>
              </a:spcAft>
              <a:buSzPts val="1260"/>
              <a:buChar char="■"/>
              <a:defRPr/>
            </a:lvl7pPr>
            <a:lvl8pPr indent="-308609" lvl="7" marL="3657600" algn="l">
              <a:lnSpc>
                <a:spcPct val="100000"/>
              </a:lnSpc>
              <a:spcBef>
                <a:spcPts val="360"/>
              </a:spcBef>
              <a:spcAft>
                <a:spcPts val="0"/>
              </a:spcAft>
              <a:buSzPts val="1260"/>
              <a:buChar char="■"/>
              <a:defRPr/>
            </a:lvl8pPr>
            <a:lvl9pPr indent="-308609" lvl="8" marL="4114800" algn="l">
              <a:lnSpc>
                <a:spcPct val="100000"/>
              </a:lnSpc>
              <a:spcBef>
                <a:spcPts val="360"/>
              </a:spcBef>
              <a:spcAft>
                <a:spcPts val="0"/>
              </a:spcAft>
              <a:buSzPts val="1260"/>
              <a:buChar char="■"/>
              <a:defRPr/>
            </a:lvl9pPr>
          </a:lstStyle>
          <a:p/>
        </p:txBody>
      </p:sp>
      <p:sp>
        <p:nvSpPr>
          <p:cNvPr id="89" name="Google Shape;89;p23"/>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3"/>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23"/>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4" name="Google Shape;94;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308610" lvl="4" marL="2286000" algn="l">
              <a:lnSpc>
                <a:spcPct val="100000"/>
              </a:lnSpc>
              <a:spcBef>
                <a:spcPts val="360"/>
              </a:spcBef>
              <a:spcAft>
                <a:spcPts val="0"/>
              </a:spcAft>
              <a:buSzPts val="1260"/>
              <a:buChar char="■"/>
              <a:defRPr/>
            </a:lvl5pPr>
            <a:lvl6pPr indent="-308610" lvl="5" marL="2743200" algn="l">
              <a:lnSpc>
                <a:spcPct val="100000"/>
              </a:lnSpc>
              <a:spcBef>
                <a:spcPts val="360"/>
              </a:spcBef>
              <a:spcAft>
                <a:spcPts val="0"/>
              </a:spcAft>
              <a:buSzPts val="1260"/>
              <a:buChar char="■"/>
              <a:defRPr/>
            </a:lvl6pPr>
            <a:lvl7pPr indent="-308610" lvl="6" marL="3200400" algn="l">
              <a:lnSpc>
                <a:spcPct val="100000"/>
              </a:lnSpc>
              <a:spcBef>
                <a:spcPts val="360"/>
              </a:spcBef>
              <a:spcAft>
                <a:spcPts val="0"/>
              </a:spcAft>
              <a:buSzPts val="1260"/>
              <a:buChar char="■"/>
              <a:defRPr/>
            </a:lvl7pPr>
            <a:lvl8pPr indent="-308609" lvl="7" marL="3657600" algn="l">
              <a:lnSpc>
                <a:spcPct val="100000"/>
              </a:lnSpc>
              <a:spcBef>
                <a:spcPts val="360"/>
              </a:spcBef>
              <a:spcAft>
                <a:spcPts val="0"/>
              </a:spcAft>
              <a:buSzPts val="1260"/>
              <a:buChar char="■"/>
              <a:defRPr/>
            </a:lvl8pPr>
            <a:lvl9pPr indent="-308609" lvl="8" marL="4114800" algn="l">
              <a:lnSpc>
                <a:spcPct val="100000"/>
              </a:lnSpc>
              <a:spcBef>
                <a:spcPts val="360"/>
              </a:spcBef>
              <a:spcAft>
                <a:spcPts val="0"/>
              </a:spcAft>
              <a:buSzPts val="1260"/>
              <a:buChar char="■"/>
              <a:defRPr/>
            </a:lvl9pPr>
          </a:lstStyle>
          <a:p/>
        </p:txBody>
      </p:sp>
      <p:sp>
        <p:nvSpPr>
          <p:cNvPr id="95" name="Google Shape;95;p24"/>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4"/>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7" name="Google Shape;97;p24"/>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grpSp>
        <p:nvGrpSpPr>
          <p:cNvPr id="25" name="Google Shape;25;p15"/>
          <p:cNvGrpSpPr/>
          <p:nvPr/>
        </p:nvGrpSpPr>
        <p:grpSpPr>
          <a:xfrm>
            <a:off x="0" y="0"/>
            <a:ext cx="9140825" cy="6850063"/>
            <a:chOff x="0" y="0"/>
            <a:chExt cx="5758" cy="4315"/>
          </a:xfrm>
        </p:grpSpPr>
        <p:grpSp>
          <p:nvGrpSpPr>
            <p:cNvPr id="26" name="Google Shape;26;p15"/>
            <p:cNvGrpSpPr/>
            <p:nvPr/>
          </p:nvGrpSpPr>
          <p:grpSpPr>
            <a:xfrm>
              <a:off x="1728" y="2230"/>
              <a:ext cx="4027" cy="2085"/>
              <a:chOff x="1728" y="2230"/>
              <a:chExt cx="4027" cy="2085"/>
            </a:xfrm>
          </p:grpSpPr>
          <p:sp>
            <p:nvSpPr>
              <p:cNvPr id="27" name="Google Shape;27;p15"/>
              <p:cNvSpPr/>
              <p:nvPr/>
            </p:nvSpPr>
            <p:spPr>
              <a:xfrm>
                <a:off x="1728" y="2644"/>
                <a:ext cx="2882" cy="1671"/>
              </a:xfrm>
              <a:custGeom>
                <a:rect b="b" l="l" r="r" t="t"/>
                <a:pathLst>
                  <a:path extrusionOk="0" h="1671" w="2882">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309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28" name="Google Shape;28;p15"/>
              <p:cNvSpPr/>
              <p:nvPr/>
            </p:nvSpPr>
            <p:spPr>
              <a:xfrm>
                <a:off x="4170" y="2671"/>
                <a:ext cx="1259" cy="811"/>
              </a:xfrm>
              <a:custGeom>
                <a:rect b="b" l="l" r="r" t="t"/>
                <a:pathLst>
                  <a:path extrusionOk="0" h="811" w="1259">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309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29" name="Google Shape;29;p15"/>
              <p:cNvSpPr/>
              <p:nvPr/>
            </p:nvSpPr>
            <p:spPr>
              <a:xfrm>
                <a:off x="2900" y="3346"/>
                <a:ext cx="2849" cy="969"/>
              </a:xfrm>
              <a:custGeom>
                <a:rect b="b" l="l" r="r" t="t"/>
                <a:pathLst>
                  <a:path extrusionOk="0" h="969" w="284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E8B"/>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30" name="Google Shape;30;p15"/>
              <p:cNvSpPr/>
              <p:nvPr/>
            </p:nvSpPr>
            <p:spPr>
              <a:xfrm>
                <a:off x="2748" y="2230"/>
                <a:ext cx="3007" cy="2085"/>
              </a:xfrm>
              <a:custGeom>
                <a:rect b="b" l="l" r="r" t="t"/>
                <a:pathLst>
                  <a:path extrusionOk="0" h="2085" w="3007">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31" name="Google Shape;31;p15"/>
              <p:cNvSpPr/>
              <p:nvPr/>
            </p:nvSpPr>
            <p:spPr>
              <a:xfrm>
                <a:off x="4501" y="2317"/>
                <a:ext cx="1248" cy="539"/>
              </a:xfrm>
              <a:custGeom>
                <a:rect b="b" l="l" r="r" t="t"/>
                <a:pathLst>
                  <a:path extrusionOk="0" h="539" w="1248">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3090"/>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grpSp>
        <p:sp>
          <p:nvSpPr>
            <p:cNvPr id="32" name="Google Shape;32;p15"/>
            <p:cNvSpPr/>
            <p:nvPr/>
          </p:nvSpPr>
          <p:spPr>
            <a:xfrm>
              <a:off x="3322" y="1341"/>
              <a:ext cx="1825" cy="1537"/>
            </a:xfrm>
            <a:custGeom>
              <a:rect b="b" l="l" r="r" t="t"/>
              <a:pathLst>
                <a:path extrusionOk="0" h="1469" w="2296">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F8D"/>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33" name="Google Shape;33;p15"/>
            <p:cNvSpPr/>
            <p:nvPr/>
          </p:nvSpPr>
          <p:spPr>
            <a:xfrm>
              <a:off x="0" y="0"/>
              <a:ext cx="5758" cy="1776"/>
            </a:xfrm>
            <a:custGeom>
              <a:rect b="b" l="l" r="r" t="t"/>
              <a:pathLst>
                <a:path extrusionOk="0" h="1906" w="5740">
                  <a:moveTo>
                    <a:pt x="0" y="0"/>
                  </a:moveTo>
                  <a:lnTo>
                    <a:pt x="0" y="1906"/>
                  </a:lnTo>
                  <a:lnTo>
                    <a:pt x="5740" y="1906"/>
                  </a:lnTo>
                  <a:lnTo>
                    <a:pt x="5740" y="0"/>
                  </a:lnTo>
                  <a:lnTo>
                    <a:pt x="0" y="0"/>
                  </a:lnTo>
                  <a:lnTo>
                    <a:pt x="0" y="0"/>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grpSp>
      <p:sp>
        <p:nvSpPr>
          <p:cNvPr id="34" name="Google Shape;34;p15"/>
          <p:cNvSpPr txBox="1"/>
          <p:nvPr>
            <p:ph type="ctrTitle"/>
          </p:nvPr>
        </p:nvSpPr>
        <p:spPr>
          <a:xfrm>
            <a:off x="685800" y="1736725"/>
            <a:ext cx="7772400" cy="192087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SzPts val="2240"/>
              <a:buFont typeface="Noto Sans Symbols"/>
              <a:buNone/>
              <a:defRPr/>
            </a:lvl1pPr>
            <a:lvl2pPr lvl="1" algn="l">
              <a:lnSpc>
                <a:spcPct val="100000"/>
              </a:lnSpc>
              <a:spcBef>
                <a:spcPts val="360"/>
              </a:spcBef>
              <a:spcAft>
                <a:spcPts val="0"/>
              </a:spcAft>
              <a:buSzPts val="1260"/>
              <a:buChar char="■"/>
              <a:defRPr/>
            </a:lvl2pPr>
            <a:lvl3pPr lvl="2" algn="l">
              <a:lnSpc>
                <a:spcPct val="100000"/>
              </a:lnSpc>
              <a:spcBef>
                <a:spcPts val="360"/>
              </a:spcBef>
              <a:spcAft>
                <a:spcPts val="0"/>
              </a:spcAft>
              <a:buSzPts val="1260"/>
              <a:buChar char="■"/>
              <a:defRPr/>
            </a:lvl3pPr>
            <a:lvl4pPr lvl="3" algn="l">
              <a:lnSpc>
                <a:spcPct val="100000"/>
              </a:lnSpc>
              <a:spcBef>
                <a:spcPts val="360"/>
              </a:spcBef>
              <a:spcAft>
                <a:spcPts val="0"/>
              </a:spcAft>
              <a:buSzPts val="1260"/>
              <a:buChar char="■"/>
              <a:defRPr/>
            </a:lvl4pPr>
            <a:lvl5pPr lvl="4" algn="l">
              <a:lnSpc>
                <a:spcPct val="100000"/>
              </a:lnSpc>
              <a:spcBef>
                <a:spcPts val="360"/>
              </a:spcBef>
              <a:spcAft>
                <a:spcPts val="0"/>
              </a:spcAft>
              <a:buSzPts val="1260"/>
              <a:buChar char="■"/>
              <a:defRPr/>
            </a:lvl5pPr>
            <a:lvl6pPr lvl="5" algn="l">
              <a:lnSpc>
                <a:spcPct val="100000"/>
              </a:lnSpc>
              <a:spcBef>
                <a:spcPts val="360"/>
              </a:spcBef>
              <a:spcAft>
                <a:spcPts val="0"/>
              </a:spcAft>
              <a:buSzPts val="1260"/>
              <a:buChar char="■"/>
              <a:defRPr/>
            </a:lvl6pPr>
            <a:lvl7pPr lvl="6" algn="l">
              <a:lnSpc>
                <a:spcPct val="100000"/>
              </a:lnSpc>
              <a:spcBef>
                <a:spcPts val="360"/>
              </a:spcBef>
              <a:spcAft>
                <a:spcPts val="0"/>
              </a:spcAft>
              <a:buSzPts val="1260"/>
              <a:buChar char="■"/>
              <a:defRPr/>
            </a:lvl7pPr>
            <a:lvl8pPr lvl="7" algn="l">
              <a:lnSpc>
                <a:spcPct val="100000"/>
              </a:lnSpc>
              <a:spcBef>
                <a:spcPts val="360"/>
              </a:spcBef>
              <a:spcAft>
                <a:spcPts val="0"/>
              </a:spcAft>
              <a:buSzPts val="1260"/>
              <a:buChar char="■"/>
              <a:defRPr/>
            </a:lvl8pPr>
            <a:lvl9pPr lvl="8" algn="l">
              <a:lnSpc>
                <a:spcPct val="100000"/>
              </a:lnSpc>
              <a:spcBef>
                <a:spcPts val="360"/>
              </a:spcBef>
              <a:spcAft>
                <a:spcPts val="0"/>
              </a:spcAft>
              <a:buSzPts val="1260"/>
              <a:buChar char="■"/>
              <a:defRPr/>
            </a:lvl9pPr>
          </a:lstStyle>
          <a:p/>
        </p:txBody>
      </p:sp>
      <p:sp>
        <p:nvSpPr>
          <p:cNvPr id="36" name="Google Shape;36;p15"/>
          <p:cNvSpPr txBox="1"/>
          <p:nvPr>
            <p:ph idx="10" type="dt"/>
          </p:nvPr>
        </p:nvSpPr>
        <p:spPr>
          <a:xfrm>
            <a:off x="457200" y="6248400"/>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5"/>
          <p:cNvSpPr txBox="1"/>
          <p:nvPr>
            <p:ph idx="11" type="ftr"/>
          </p:nvPr>
        </p:nvSpPr>
        <p:spPr>
          <a:xfrm>
            <a:off x="3124200" y="6251575"/>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2" type="sldNum"/>
          </p:nvPr>
        </p:nvSpPr>
        <p:spPr>
          <a:xfrm>
            <a:off x="6553200" y="625475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 name="Google Shape;4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308610" lvl="4" marL="2286000" algn="l">
              <a:lnSpc>
                <a:spcPct val="100000"/>
              </a:lnSpc>
              <a:spcBef>
                <a:spcPts val="360"/>
              </a:spcBef>
              <a:spcAft>
                <a:spcPts val="0"/>
              </a:spcAft>
              <a:buSzPts val="1260"/>
              <a:buChar char="■"/>
              <a:defRPr/>
            </a:lvl5pPr>
            <a:lvl6pPr indent="-308610" lvl="5" marL="2743200" algn="l">
              <a:lnSpc>
                <a:spcPct val="100000"/>
              </a:lnSpc>
              <a:spcBef>
                <a:spcPts val="360"/>
              </a:spcBef>
              <a:spcAft>
                <a:spcPts val="0"/>
              </a:spcAft>
              <a:buSzPts val="1260"/>
              <a:buChar char="■"/>
              <a:defRPr/>
            </a:lvl6pPr>
            <a:lvl7pPr indent="-308610" lvl="6" marL="3200400" algn="l">
              <a:lnSpc>
                <a:spcPct val="100000"/>
              </a:lnSpc>
              <a:spcBef>
                <a:spcPts val="360"/>
              </a:spcBef>
              <a:spcAft>
                <a:spcPts val="0"/>
              </a:spcAft>
              <a:buSzPts val="1260"/>
              <a:buChar char="■"/>
              <a:defRPr/>
            </a:lvl7pPr>
            <a:lvl8pPr indent="-308609" lvl="7" marL="3657600" algn="l">
              <a:lnSpc>
                <a:spcPct val="100000"/>
              </a:lnSpc>
              <a:spcBef>
                <a:spcPts val="360"/>
              </a:spcBef>
              <a:spcAft>
                <a:spcPts val="0"/>
              </a:spcAft>
              <a:buSzPts val="1260"/>
              <a:buChar char="■"/>
              <a:defRPr/>
            </a:lvl8pPr>
            <a:lvl9pPr indent="-308609" lvl="8" marL="4114800" algn="l">
              <a:lnSpc>
                <a:spcPct val="100000"/>
              </a:lnSpc>
              <a:spcBef>
                <a:spcPts val="360"/>
              </a:spcBef>
              <a:spcAft>
                <a:spcPts val="0"/>
              </a:spcAft>
              <a:buSzPts val="1260"/>
              <a:buChar char="■"/>
              <a:defRPr/>
            </a:lvl9pPr>
          </a:lstStyle>
          <a:p/>
        </p:txBody>
      </p:sp>
      <p:sp>
        <p:nvSpPr>
          <p:cNvPr id="42" name="Google Shape;42;p16"/>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16"/>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 name="Google Shape;47;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1400"/>
              <a:buNone/>
              <a:defRPr sz="2000"/>
            </a:lvl1pPr>
            <a:lvl2pPr indent="-228600" lvl="1" marL="914400" algn="l">
              <a:lnSpc>
                <a:spcPct val="100000"/>
              </a:lnSpc>
              <a:spcBef>
                <a:spcPts val="360"/>
              </a:spcBef>
              <a:spcAft>
                <a:spcPts val="0"/>
              </a:spcAft>
              <a:buSzPts val="1260"/>
              <a:buNone/>
              <a:defRPr sz="1800"/>
            </a:lvl2pPr>
            <a:lvl3pPr indent="-228600" lvl="2" marL="1371600" algn="l">
              <a:lnSpc>
                <a:spcPct val="100000"/>
              </a:lnSpc>
              <a:spcBef>
                <a:spcPts val="320"/>
              </a:spcBef>
              <a:spcAft>
                <a:spcPts val="0"/>
              </a:spcAft>
              <a:buSzPts val="1120"/>
              <a:buNone/>
              <a:defRPr sz="1600"/>
            </a:lvl3pPr>
            <a:lvl4pPr indent="-228600" lvl="3" marL="1828800" algn="l">
              <a:lnSpc>
                <a:spcPct val="100000"/>
              </a:lnSpc>
              <a:spcBef>
                <a:spcPts val="280"/>
              </a:spcBef>
              <a:spcAft>
                <a:spcPts val="0"/>
              </a:spcAft>
              <a:buSzPts val="980"/>
              <a:buNone/>
              <a:defRPr sz="1400"/>
            </a:lvl4pPr>
            <a:lvl5pPr indent="-228600" lvl="4" marL="2286000" algn="l">
              <a:lnSpc>
                <a:spcPct val="100000"/>
              </a:lnSpc>
              <a:spcBef>
                <a:spcPts val="280"/>
              </a:spcBef>
              <a:spcAft>
                <a:spcPts val="0"/>
              </a:spcAft>
              <a:buSzPts val="980"/>
              <a:buNone/>
              <a:defRPr sz="1400"/>
            </a:lvl5pPr>
            <a:lvl6pPr indent="-228600" lvl="5" marL="2743200" algn="l">
              <a:lnSpc>
                <a:spcPct val="100000"/>
              </a:lnSpc>
              <a:spcBef>
                <a:spcPts val="280"/>
              </a:spcBef>
              <a:spcAft>
                <a:spcPts val="0"/>
              </a:spcAft>
              <a:buSzPts val="980"/>
              <a:buNone/>
              <a:defRPr sz="1400"/>
            </a:lvl6pPr>
            <a:lvl7pPr indent="-228600" lvl="6" marL="3200400" algn="l">
              <a:lnSpc>
                <a:spcPct val="100000"/>
              </a:lnSpc>
              <a:spcBef>
                <a:spcPts val="280"/>
              </a:spcBef>
              <a:spcAft>
                <a:spcPts val="0"/>
              </a:spcAft>
              <a:buSzPts val="980"/>
              <a:buNone/>
              <a:defRPr sz="1400"/>
            </a:lvl7pPr>
            <a:lvl8pPr indent="-228600" lvl="7" marL="3657600" algn="l">
              <a:lnSpc>
                <a:spcPct val="100000"/>
              </a:lnSpc>
              <a:spcBef>
                <a:spcPts val="280"/>
              </a:spcBef>
              <a:spcAft>
                <a:spcPts val="0"/>
              </a:spcAft>
              <a:buSzPts val="980"/>
              <a:buNone/>
              <a:defRPr sz="1400"/>
            </a:lvl8pPr>
            <a:lvl9pPr indent="-228600" lvl="8" marL="4114800" algn="l">
              <a:lnSpc>
                <a:spcPct val="100000"/>
              </a:lnSpc>
              <a:spcBef>
                <a:spcPts val="280"/>
              </a:spcBef>
              <a:spcAft>
                <a:spcPts val="0"/>
              </a:spcAft>
              <a:buSzPts val="980"/>
              <a:buNone/>
              <a:defRPr sz="1400"/>
            </a:lvl9pPr>
          </a:lstStyle>
          <a:p/>
        </p:txBody>
      </p:sp>
      <p:sp>
        <p:nvSpPr>
          <p:cNvPr id="48" name="Google Shape;48;p17"/>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17"/>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3" name="Google Shape;53;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308610" lvl="4" marL="2286000" algn="l">
              <a:lnSpc>
                <a:spcPct val="100000"/>
              </a:lnSpc>
              <a:spcBef>
                <a:spcPts val="360"/>
              </a:spcBef>
              <a:spcAft>
                <a:spcPts val="0"/>
              </a:spcAft>
              <a:buSzPts val="1260"/>
              <a:buChar char="■"/>
              <a:defRPr sz="1800"/>
            </a:lvl5pPr>
            <a:lvl6pPr indent="-308610" lvl="5" marL="2743200" algn="l">
              <a:lnSpc>
                <a:spcPct val="100000"/>
              </a:lnSpc>
              <a:spcBef>
                <a:spcPts val="360"/>
              </a:spcBef>
              <a:spcAft>
                <a:spcPts val="0"/>
              </a:spcAft>
              <a:buSzPts val="1260"/>
              <a:buChar char="■"/>
              <a:defRPr sz="1800"/>
            </a:lvl6pPr>
            <a:lvl7pPr indent="-308610" lvl="6" marL="3200400" algn="l">
              <a:lnSpc>
                <a:spcPct val="100000"/>
              </a:lnSpc>
              <a:spcBef>
                <a:spcPts val="360"/>
              </a:spcBef>
              <a:spcAft>
                <a:spcPts val="0"/>
              </a:spcAft>
              <a:buSzPts val="1260"/>
              <a:buChar char="■"/>
              <a:defRPr sz="1800"/>
            </a:lvl7pPr>
            <a:lvl8pPr indent="-308609" lvl="7" marL="3657600" algn="l">
              <a:lnSpc>
                <a:spcPct val="100000"/>
              </a:lnSpc>
              <a:spcBef>
                <a:spcPts val="360"/>
              </a:spcBef>
              <a:spcAft>
                <a:spcPts val="0"/>
              </a:spcAft>
              <a:buSzPts val="1260"/>
              <a:buChar char="■"/>
              <a:defRPr sz="1800"/>
            </a:lvl8pPr>
            <a:lvl9pPr indent="-308609" lvl="8" marL="4114800" algn="l">
              <a:lnSpc>
                <a:spcPct val="100000"/>
              </a:lnSpc>
              <a:spcBef>
                <a:spcPts val="360"/>
              </a:spcBef>
              <a:spcAft>
                <a:spcPts val="0"/>
              </a:spcAft>
              <a:buSzPts val="1260"/>
              <a:buChar char="■"/>
              <a:defRPr sz="1800"/>
            </a:lvl9pPr>
          </a:lstStyle>
          <a:p/>
        </p:txBody>
      </p:sp>
      <p:sp>
        <p:nvSpPr>
          <p:cNvPr id="54" name="Google Shape;54;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308610" lvl="4" marL="2286000" algn="l">
              <a:lnSpc>
                <a:spcPct val="100000"/>
              </a:lnSpc>
              <a:spcBef>
                <a:spcPts val="360"/>
              </a:spcBef>
              <a:spcAft>
                <a:spcPts val="0"/>
              </a:spcAft>
              <a:buSzPts val="1260"/>
              <a:buChar char="■"/>
              <a:defRPr sz="1800"/>
            </a:lvl5pPr>
            <a:lvl6pPr indent="-308610" lvl="5" marL="2743200" algn="l">
              <a:lnSpc>
                <a:spcPct val="100000"/>
              </a:lnSpc>
              <a:spcBef>
                <a:spcPts val="360"/>
              </a:spcBef>
              <a:spcAft>
                <a:spcPts val="0"/>
              </a:spcAft>
              <a:buSzPts val="1260"/>
              <a:buChar char="■"/>
              <a:defRPr sz="1800"/>
            </a:lvl6pPr>
            <a:lvl7pPr indent="-308610" lvl="6" marL="3200400" algn="l">
              <a:lnSpc>
                <a:spcPct val="100000"/>
              </a:lnSpc>
              <a:spcBef>
                <a:spcPts val="360"/>
              </a:spcBef>
              <a:spcAft>
                <a:spcPts val="0"/>
              </a:spcAft>
              <a:buSzPts val="1260"/>
              <a:buChar char="■"/>
              <a:defRPr sz="1800"/>
            </a:lvl7pPr>
            <a:lvl8pPr indent="-308609" lvl="7" marL="3657600" algn="l">
              <a:lnSpc>
                <a:spcPct val="100000"/>
              </a:lnSpc>
              <a:spcBef>
                <a:spcPts val="360"/>
              </a:spcBef>
              <a:spcAft>
                <a:spcPts val="0"/>
              </a:spcAft>
              <a:buSzPts val="1260"/>
              <a:buChar char="■"/>
              <a:defRPr sz="1800"/>
            </a:lvl8pPr>
            <a:lvl9pPr indent="-308609" lvl="8" marL="4114800" algn="l">
              <a:lnSpc>
                <a:spcPct val="100000"/>
              </a:lnSpc>
              <a:spcBef>
                <a:spcPts val="360"/>
              </a:spcBef>
              <a:spcAft>
                <a:spcPts val="0"/>
              </a:spcAft>
              <a:buSzPts val="1260"/>
              <a:buChar char="■"/>
              <a:defRPr sz="1800"/>
            </a:lvl9pPr>
          </a:lstStyle>
          <a:p/>
        </p:txBody>
      </p:sp>
      <p:sp>
        <p:nvSpPr>
          <p:cNvPr id="55" name="Google Shape;55;p18"/>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7" name="Google Shape;57;p18"/>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680"/>
              <a:buNone/>
              <a:defRPr b="1" sz="2400"/>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1120"/>
              <a:buNone/>
              <a:defRPr b="1" sz="1600"/>
            </a:lvl5pPr>
            <a:lvl6pPr indent="-228600" lvl="5" marL="2743200" algn="l">
              <a:lnSpc>
                <a:spcPct val="100000"/>
              </a:lnSpc>
              <a:spcBef>
                <a:spcPts val="320"/>
              </a:spcBef>
              <a:spcAft>
                <a:spcPts val="0"/>
              </a:spcAft>
              <a:buSzPts val="1120"/>
              <a:buNone/>
              <a:defRPr b="1" sz="1600"/>
            </a:lvl6pPr>
            <a:lvl7pPr indent="-228600" lvl="6" marL="3200400" algn="l">
              <a:lnSpc>
                <a:spcPct val="100000"/>
              </a:lnSpc>
              <a:spcBef>
                <a:spcPts val="320"/>
              </a:spcBef>
              <a:spcAft>
                <a:spcPts val="0"/>
              </a:spcAft>
              <a:buSzPts val="1120"/>
              <a:buNone/>
              <a:defRPr b="1" sz="1600"/>
            </a:lvl7pPr>
            <a:lvl8pPr indent="-228600" lvl="7" marL="3657600" algn="l">
              <a:lnSpc>
                <a:spcPct val="100000"/>
              </a:lnSpc>
              <a:spcBef>
                <a:spcPts val="320"/>
              </a:spcBef>
              <a:spcAft>
                <a:spcPts val="0"/>
              </a:spcAft>
              <a:buSzPts val="1120"/>
              <a:buNone/>
              <a:defRPr b="1" sz="1600"/>
            </a:lvl8pPr>
            <a:lvl9pPr indent="-228600" lvl="8" marL="4114800" algn="l">
              <a:lnSpc>
                <a:spcPct val="100000"/>
              </a:lnSpc>
              <a:spcBef>
                <a:spcPts val="320"/>
              </a:spcBef>
              <a:spcAft>
                <a:spcPts val="0"/>
              </a:spcAft>
              <a:buSzPts val="1120"/>
              <a:buNone/>
              <a:defRPr b="1" sz="1600"/>
            </a:lvl9pPr>
          </a:lstStyle>
          <a:p/>
        </p:txBody>
      </p:sp>
      <p:sp>
        <p:nvSpPr>
          <p:cNvPr id="61" name="Google Shape;61;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99720" lvl="4" marL="2286000" algn="l">
              <a:lnSpc>
                <a:spcPct val="100000"/>
              </a:lnSpc>
              <a:spcBef>
                <a:spcPts val="320"/>
              </a:spcBef>
              <a:spcAft>
                <a:spcPts val="0"/>
              </a:spcAft>
              <a:buSzPts val="1120"/>
              <a:buChar char="■"/>
              <a:defRPr sz="1600"/>
            </a:lvl5pPr>
            <a:lvl6pPr indent="-299720" lvl="5" marL="2743200" algn="l">
              <a:lnSpc>
                <a:spcPct val="100000"/>
              </a:lnSpc>
              <a:spcBef>
                <a:spcPts val="320"/>
              </a:spcBef>
              <a:spcAft>
                <a:spcPts val="0"/>
              </a:spcAft>
              <a:buSzPts val="1120"/>
              <a:buChar char="■"/>
              <a:defRPr sz="1600"/>
            </a:lvl6pPr>
            <a:lvl7pPr indent="-299720" lvl="6" marL="3200400" algn="l">
              <a:lnSpc>
                <a:spcPct val="100000"/>
              </a:lnSpc>
              <a:spcBef>
                <a:spcPts val="320"/>
              </a:spcBef>
              <a:spcAft>
                <a:spcPts val="0"/>
              </a:spcAft>
              <a:buSzPts val="1120"/>
              <a:buChar char="■"/>
              <a:defRPr sz="1600"/>
            </a:lvl7pPr>
            <a:lvl8pPr indent="-299720" lvl="7" marL="3657600" algn="l">
              <a:lnSpc>
                <a:spcPct val="100000"/>
              </a:lnSpc>
              <a:spcBef>
                <a:spcPts val="320"/>
              </a:spcBef>
              <a:spcAft>
                <a:spcPts val="0"/>
              </a:spcAft>
              <a:buSzPts val="1120"/>
              <a:buChar char="■"/>
              <a:defRPr sz="1600"/>
            </a:lvl8pPr>
            <a:lvl9pPr indent="-299720" lvl="8" marL="4114800" algn="l">
              <a:lnSpc>
                <a:spcPct val="100000"/>
              </a:lnSpc>
              <a:spcBef>
                <a:spcPts val="320"/>
              </a:spcBef>
              <a:spcAft>
                <a:spcPts val="0"/>
              </a:spcAft>
              <a:buSzPts val="1120"/>
              <a:buChar char="■"/>
              <a:defRPr sz="1600"/>
            </a:lvl9pPr>
          </a:lstStyle>
          <a:p/>
        </p:txBody>
      </p:sp>
      <p:sp>
        <p:nvSpPr>
          <p:cNvPr id="62" name="Google Shape;62;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680"/>
              <a:buNone/>
              <a:defRPr b="1" sz="2400"/>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1120"/>
              <a:buNone/>
              <a:defRPr b="1" sz="1600"/>
            </a:lvl5pPr>
            <a:lvl6pPr indent="-228600" lvl="5" marL="2743200" algn="l">
              <a:lnSpc>
                <a:spcPct val="100000"/>
              </a:lnSpc>
              <a:spcBef>
                <a:spcPts val="320"/>
              </a:spcBef>
              <a:spcAft>
                <a:spcPts val="0"/>
              </a:spcAft>
              <a:buSzPts val="1120"/>
              <a:buNone/>
              <a:defRPr b="1" sz="1600"/>
            </a:lvl6pPr>
            <a:lvl7pPr indent="-228600" lvl="6" marL="3200400" algn="l">
              <a:lnSpc>
                <a:spcPct val="100000"/>
              </a:lnSpc>
              <a:spcBef>
                <a:spcPts val="320"/>
              </a:spcBef>
              <a:spcAft>
                <a:spcPts val="0"/>
              </a:spcAft>
              <a:buSzPts val="1120"/>
              <a:buNone/>
              <a:defRPr b="1" sz="1600"/>
            </a:lvl7pPr>
            <a:lvl8pPr indent="-228600" lvl="7" marL="3657600" algn="l">
              <a:lnSpc>
                <a:spcPct val="100000"/>
              </a:lnSpc>
              <a:spcBef>
                <a:spcPts val="320"/>
              </a:spcBef>
              <a:spcAft>
                <a:spcPts val="0"/>
              </a:spcAft>
              <a:buSzPts val="1120"/>
              <a:buNone/>
              <a:defRPr b="1" sz="1600"/>
            </a:lvl8pPr>
            <a:lvl9pPr indent="-228600" lvl="8" marL="4114800" algn="l">
              <a:lnSpc>
                <a:spcPct val="100000"/>
              </a:lnSpc>
              <a:spcBef>
                <a:spcPts val="320"/>
              </a:spcBef>
              <a:spcAft>
                <a:spcPts val="0"/>
              </a:spcAft>
              <a:buSzPts val="1120"/>
              <a:buNone/>
              <a:defRPr b="1" sz="1600"/>
            </a:lvl9pPr>
          </a:lstStyle>
          <a:p/>
        </p:txBody>
      </p:sp>
      <p:sp>
        <p:nvSpPr>
          <p:cNvPr id="63" name="Google Shape;63;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99720" lvl="4" marL="2286000" algn="l">
              <a:lnSpc>
                <a:spcPct val="100000"/>
              </a:lnSpc>
              <a:spcBef>
                <a:spcPts val="320"/>
              </a:spcBef>
              <a:spcAft>
                <a:spcPts val="0"/>
              </a:spcAft>
              <a:buSzPts val="1120"/>
              <a:buChar char="■"/>
              <a:defRPr sz="1600"/>
            </a:lvl5pPr>
            <a:lvl6pPr indent="-299720" lvl="5" marL="2743200" algn="l">
              <a:lnSpc>
                <a:spcPct val="100000"/>
              </a:lnSpc>
              <a:spcBef>
                <a:spcPts val="320"/>
              </a:spcBef>
              <a:spcAft>
                <a:spcPts val="0"/>
              </a:spcAft>
              <a:buSzPts val="1120"/>
              <a:buChar char="■"/>
              <a:defRPr sz="1600"/>
            </a:lvl6pPr>
            <a:lvl7pPr indent="-299720" lvl="6" marL="3200400" algn="l">
              <a:lnSpc>
                <a:spcPct val="100000"/>
              </a:lnSpc>
              <a:spcBef>
                <a:spcPts val="320"/>
              </a:spcBef>
              <a:spcAft>
                <a:spcPts val="0"/>
              </a:spcAft>
              <a:buSzPts val="1120"/>
              <a:buChar char="■"/>
              <a:defRPr sz="1600"/>
            </a:lvl7pPr>
            <a:lvl8pPr indent="-299720" lvl="7" marL="3657600" algn="l">
              <a:lnSpc>
                <a:spcPct val="100000"/>
              </a:lnSpc>
              <a:spcBef>
                <a:spcPts val="320"/>
              </a:spcBef>
              <a:spcAft>
                <a:spcPts val="0"/>
              </a:spcAft>
              <a:buSzPts val="1120"/>
              <a:buChar char="■"/>
              <a:defRPr sz="1600"/>
            </a:lvl8pPr>
            <a:lvl9pPr indent="-299720" lvl="8" marL="4114800" algn="l">
              <a:lnSpc>
                <a:spcPct val="100000"/>
              </a:lnSpc>
              <a:spcBef>
                <a:spcPts val="320"/>
              </a:spcBef>
              <a:spcAft>
                <a:spcPts val="0"/>
              </a:spcAft>
              <a:buSzPts val="1120"/>
              <a:buChar char="■"/>
              <a:defRPr sz="1600"/>
            </a:lvl9pPr>
          </a:lstStyle>
          <a:p/>
        </p:txBody>
      </p:sp>
      <p:sp>
        <p:nvSpPr>
          <p:cNvPr id="64" name="Google Shape;64;p19"/>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9"/>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p19"/>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9" name="Google Shape;69;p20"/>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p20"/>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70840" lvl="0" marL="457200" algn="l">
              <a:lnSpc>
                <a:spcPct val="100000"/>
              </a:lnSpc>
              <a:spcBef>
                <a:spcPts val="640"/>
              </a:spcBef>
              <a:spcAft>
                <a:spcPts val="0"/>
              </a:spcAft>
              <a:buSzPts val="2240"/>
              <a:buChar char="■"/>
              <a:defRPr sz="3200"/>
            </a:lvl1pPr>
            <a:lvl2pPr indent="-353060" lvl="1" marL="914400" algn="l">
              <a:lnSpc>
                <a:spcPct val="100000"/>
              </a:lnSpc>
              <a:spcBef>
                <a:spcPts val="560"/>
              </a:spcBef>
              <a:spcAft>
                <a:spcPts val="0"/>
              </a:spcAft>
              <a:buSzPts val="1960"/>
              <a:buChar char="■"/>
              <a:defRPr sz="2800"/>
            </a:lvl2pPr>
            <a:lvl3pPr indent="-335280" lvl="2" marL="1371600" algn="l">
              <a:lnSpc>
                <a:spcPct val="100000"/>
              </a:lnSpc>
              <a:spcBef>
                <a:spcPts val="480"/>
              </a:spcBef>
              <a:spcAft>
                <a:spcPts val="0"/>
              </a:spcAft>
              <a:buSzPts val="1680"/>
              <a:buChar char="■"/>
              <a:defRPr sz="2400"/>
            </a:lvl3pPr>
            <a:lvl4pPr indent="-317500" lvl="3" marL="1828800" algn="l">
              <a:lnSpc>
                <a:spcPct val="100000"/>
              </a:lnSpc>
              <a:spcBef>
                <a:spcPts val="400"/>
              </a:spcBef>
              <a:spcAft>
                <a:spcPts val="0"/>
              </a:spcAft>
              <a:buSzPts val="1400"/>
              <a:buChar char="■"/>
              <a:defRPr sz="2000"/>
            </a:lvl4pPr>
            <a:lvl5pPr indent="-317500" lvl="4" marL="2286000" algn="l">
              <a:lnSpc>
                <a:spcPct val="100000"/>
              </a:lnSpc>
              <a:spcBef>
                <a:spcPts val="400"/>
              </a:spcBef>
              <a:spcAft>
                <a:spcPts val="0"/>
              </a:spcAft>
              <a:buSzPts val="1400"/>
              <a:buChar char="■"/>
              <a:defRPr sz="2000"/>
            </a:lvl5pPr>
            <a:lvl6pPr indent="-317500" lvl="5" marL="2743200" algn="l">
              <a:lnSpc>
                <a:spcPct val="100000"/>
              </a:lnSpc>
              <a:spcBef>
                <a:spcPts val="400"/>
              </a:spcBef>
              <a:spcAft>
                <a:spcPts val="0"/>
              </a:spcAft>
              <a:buSzPts val="1400"/>
              <a:buChar char="■"/>
              <a:defRPr sz="2000"/>
            </a:lvl6pPr>
            <a:lvl7pPr indent="-317500" lvl="6" marL="3200400" algn="l">
              <a:lnSpc>
                <a:spcPct val="100000"/>
              </a:lnSpc>
              <a:spcBef>
                <a:spcPts val="400"/>
              </a:spcBef>
              <a:spcAft>
                <a:spcPts val="0"/>
              </a:spcAft>
              <a:buSzPts val="1400"/>
              <a:buChar char="■"/>
              <a:defRPr sz="2000"/>
            </a:lvl7pPr>
            <a:lvl8pPr indent="-317500" lvl="7" marL="3657600" algn="l">
              <a:lnSpc>
                <a:spcPct val="100000"/>
              </a:lnSpc>
              <a:spcBef>
                <a:spcPts val="400"/>
              </a:spcBef>
              <a:spcAft>
                <a:spcPts val="0"/>
              </a:spcAft>
              <a:buSzPts val="1400"/>
              <a:buChar char="■"/>
              <a:defRPr sz="2000"/>
            </a:lvl8pPr>
            <a:lvl9pPr indent="-317500" lvl="8" marL="4114800" algn="l">
              <a:lnSpc>
                <a:spcPct val="100000"/>
              </a:lnSpc>
              <a:spcBef>
                <a:spcPts val="400"/>
              </a:spcBef>
              <a:spcAft>
                <a:spcPts val="0"/>
              </a:spcAft>
              <a:buSzPts val="1400"/>
              <a:buChar char="■"/>
              <a:defRPr sz="2000"/>
            </a:lvl9pPr>
          </a:lstStyle>
          <a:p/>
        </p:txBody>
      </p:sp>
      <p:sp>
        <p:nvSpPr>
          <p:cNvPr id="75" name="Google Shape;75;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980"/>
              <a:buNone/>
              <a:defRPr sz="1400"/>
            </a:lvl1pPr>
            <a:lvl2pPr indent="-228600" lvl="1" marL="914400" algn="l">
              <a:lnSpc>
                <a:spcPct val="100000"/>
              </a:lnSpc>
              <a:spcBef>
                <a:spcPts val="240"/>
              </a:spcBef>
              <a:spcAft>
                <a:spcPts val="0"/>
              </a:spcAft>
              <a:buSzPts val="840"/>
              <a:buNone/>
              <a:defRPr sz="1200"/>
            </a:lvl2pPr>
            <a:lvl3pPr indent="-228600" lvl="2" marL="1371600" algn="l">
              <a:lnSpc>
                <a:spcPct val="100000"/>
              </a:lnSpc>
              <a:spcBef>
                <a:spcPts val="200"/>
              </a:spcBef>
              <a:spcAft>
                <a:spcPts val="0"/>
              </a:spcAft>
              <a:buSzPts val="70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630"/>
              <a:buNone/>
              <a:defRPr sz="900"/>
            </a:lvl5pPr>
            <a:lvl6pPr indent="-228600" lvl="5" marL="2743200" algn="l">
              <a:lnSpc>
                <a:spcPct val="100000"/>
              </a:lnSpc>
              <a:spcBef>
                <a:spcPts val="180"/>
              </a:spcBef>
              <a:spcAft>
                <a:spcPts val="0"/>
              </a:spcAft>
              <a:buSzPts val="630"/>
              <a:buNone/>
              <a:defRPr sz="900"/>
            </a:lvl6pPr>
            <a:lvl7pPr indent="-228600" lvl="6" marL="3200400" algn="l">
              <a:lnSpc>
                <a:spcPct val="100000"/>
              </a:lnSpc>
              <a:spcBef>
                <a:spcPts val="180"/>
              </a:spcBef>
              <a:spcAft>
                <a:spcPts val="0"/>
              </a:spcAft>
              <a:buSzPts val="630"/>
              <a:buNone/>
              <a:defRPr sz="900"/>
            </a:lvl7pPr>
            <a:lvl8pPr indent="-228600" lvl="7" marL="3657600" algn="l">
              <a:lnSpc>
                <a:spcPct val="100000"/>
              </a:lnSpc>
              <a:spcBef>
                <a:spcPts val="180"/>
              </a:spcBef>
              <a:spcAft>
                <a:spcPts val="0"/>
              </a:spcAft>
              <a:buSzPts val="630"/>
              <a:buNone/>
              <a:defRPr sz="900"/>
            </a:lvl8pPr>
            <a:lvl9pPr indent="-228600" lvl="8" marL="4114800" algn="l">
              <a:lnSpc>
                <a:spcPct val="100000"/>
              </a:lnSpc>
              <a:spcBef>
                <a:spcPts val="180"/>
              </a:spcBef>
              <a:spcAft>
                <a:spcPts val="0"/>
              </a:spcAft>
              <a:buSzPts val="630"/>
              <a:buNone/>
              <a:defRPr sz="900"/>
            </a:lvl9pPr>
          </a:lstStyle>
          <a:p/>
        </p:txBody>
      </p:sp>
      <p:sp>
        <p:nvSpPr>
          <p:cNvPr id="76" name="Google Shape;76;p21"/>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8" name="Google Shape;78;p21"/>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1" name="Google Shape;81;p22"/>
          <p:cNvSpPr/>
          <p:nvPr>
            <p:ph idx="2" type="pic"/>
          </p:nvPr>
        </p:nvSpPr>
        <p:spPr>
          <a:xfrm>
            <a:off x="1792288" y="612775"/>
            <a:ext cx="5486400" cy="4114800"/>
          </a:xfrm>
          <a:prstGeom prst="rect">
            <a:avLst/>
          </a:prstGeom>
          <a:noFill/>
          <a:ln>
            <a:noFill/>
          </a:ln>
        </p:spPr>
      </p:sp>
      <p:sp>
        <p:nvSpPr>
          <p:cNvPr id="82" name="Google Shape;82;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980"/>
              <a:buNone/>
              <a:defRPr sz="1400"/>
            </a:lvl1pPr>
            <a:lvl2pPr indent="-228600" lvl="1" marL="914400" algn="l">
              <a:lnSpc>
                <a:spcPct val="100000"/>
              </a:lnSpc>
              <a:spcBef>
                <a:spcPts val="240"/>
              </a:spcBef>
              <a:spcAft>
                <a:spcPts val="0"/>
              </a:spcAft>
              <a:buSzPts val="840"/>
              <a:buNone/>
              <a:defRPr sz="1200"/>
            </a:lvl2pPr>
            <a:lvl3pPr indent="-228600" lvl="2" marL="1371600" algn="l">
              <a:lnSpc>
                <a:spcPct val="100000"/>
              </a:lnSpc>
              <a:spcBef>
                <a:spcPts val="200"/>
              </a:spcBef>
              <a:spcAft>
                <a:spcPts val="0"/>
              </a:spcAft>
              <a:buSzPts val="70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630"/>
              <a:buNone/>
              <a:defRPr sz="900"/>
            </a:lvl5pPr>
            <a:lvl6pPr indent="-228600" lvl="5" marL="2743200" algn="l">
              <a:lnSpc>
                <a:spcPct val="100000"/>
              </a:lnSpc>
              <a:spcBef>
                <a:spcPts val="180"/>
              </a:spcBef>
              <a:spcAft>
                <a:spcPts val="0"/>
              </a:spcAft>
              <a:buSzPts val="630"/>
              <a:buNone/>
              <a:defRPr sz="900"/>
            </a:lvl6pPr>
            <a:lvl7pPr indent="-228600" lvl="6" marL="3200400" algn="l">
              <a:lnSpc>
                <a:spcPct val="100000"/>
              </a:lnSpc>
              <a:spcBef>
                <a:spcPts val="180"/>
              </a:spcBef>
              <a:spcAft>
                <a:spcPts val="0"/>
              </a:spcAft>
              <a:buSzPts val="630"/>
              <a:buNone/>
              <a:defRPr sz="900"/>
            </a:lvl7pPr>
            <a:lvl8pPr indent="-228600" lvl="7" marL="3657600" algn="l">
              <a:lnSpc>
                <a:spcPct val="100000"/>
              </a:lnSpc>
              <a:spcBef>
                <a:spcPts val="180"/>
              </a:spcBef>
              <a:spcAft>
                <a:spcPts val="0"/>
              </a:spcAft>
              <a:buSzPts val="630"/>
              <a:buNone/>
              <a:defRPr sz="900"/>
            </a:lvl8pPr>
            <a:lvl9pPr indent="-228600" lvl="8" marL="4114800" algn="l">
              <a:lnSpc>
                <a:spcPct val="100000"/>
              </a:lnSpc>
              <a:spcBef>
                <a:spcPts val="180"/>
              </a:spcBef>
              <a:spcAft>
                <a:spcPts val="0"/>
              </a:spcAft>
              <a:buSzPts val="630"/>
              <a:buNone/>
              <a:defRPr sz="900"/>
            </a:lvl9pPr>
          </a:lstStyle>
          <a:p/>
        </p:txBody>
      </p:sp>
      <p:sp>
        <p:nvSpPr>
          <p:cNvPr id="83" name="Google Shape;83;p22"/>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22"/>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3"/>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9pPr>
          </a:lstStyle>
          <a:p/>
        </p:txBody>
      </p:sp>
      <p:sp>
        <p:nvSpPr>
          <p:cNvPr id="7" name="Google Shape;7;p13"/>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8" name="Google Shape;8;p13"/>
          <p:cNvGrpSpPr/>
          <p:nvPr/>
        </p:nvGrpSpPr>
        <p:grpSpPr>
          <a:xfrm>
            <a:off x="0" y="0"/>
            <a:ext cx="9140825" cy="6850063"/>
            <a:chOff x="0" y="0"/>
            <a:chExt cx="5758" cy="4315"/>
          </a:xfrm>
        </p:grpSpPr>
        <p:grpSp>
          <p:nvGrpSpPr>
            <p:cNvPr id="9" name="Google Shape;9;p13"/>
            <p:cNvGrpSpPr/>
            <p:nvPr/>
          </p:nvGrpSpPr>
          <p:grpSpPr>
            <a:xfrm>
              <a:off x="1728" y="2230"/>
              <a:ext cx="4027" cy="2085"/>
              <a:chOff x="1728" y="2230"/>
              <a:chExt cx="4027" cy="2085"/>
            </a:xfrm>
          </p:grpSpPr>
          <p:sp>
            <p:nvSpPr>
              <p:cNvPr id="10" name="Google Shape;10;p13"/>
              <p:cNvSpPr/>
              <p:nvPr/>
            </p:nvSpPr>
            <p:spPr>
              <a:xfrm>
                <a:off x="1728" y="2644"/>
                <a:ext cx="2882" cy="1671"/>
              </a:xfrm>
              <a:custGeom>
                <a:rect b="b" l="l" r="r" t="t"/>
                <a:pathLst>
                  <a:path extrusionOk="0" h="1671" w="2882">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309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11" name="Google Shape;11;p13"/>
              <p:cNvSpPr/>
              <p:nvPr/>
            </p:nvSpPr>
            <p:spPr>
              <a:xfrm>
                <a:off x="4170" y="2671"/>
                <a:ext cx="1259" cy="811"/>
              </a:xfrm>
              <a:custGeom>
                <a:rect b="b" l="l" r="r" t="t"/>
                <a:pathLst>
                  <a:path extrusionOk="0" h="811" w="1259">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309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12" name="Google Shape;12;p13"/>
              <p:cNvSpPr/>
              <p:nvPr/>
            </p:nvSpPr>
            <p:spPr>
              <a:xfrm>
                <a:off x="2900" y="3346"/>
                <a:ext cx="2849" cy="969"/>
              </a:xfrm>
              <a:custGeom>
                <a:rect b="b" l="l" r="r" t="t"/>
                <a:pathLst>
                  <a:path extrusionOk="0" h="969" w="284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E8B"/>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13" name="Google Shape;13;p13"/>
              <p:cNvSpPr/>
              <p:nvPr/>
            </p:nvSpPr>
            <p:spPr>
              <a:xfrm>
                <a:off x="2748" y="2230"/>
                <a:ext cx="3007" cy="2085"/>
              </a:xfrm>
              <a:custGeom>
                <a:rect b="b" l="l" r="r" t="t"/>
                <a:pathLst>
                  <a:path extrusionOk="0" h="2085" w="3007">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14" name="Google Shape;14;p13"/>
              <p:cNvSpPr/>
              <p:nvPr/>
            </p:nvSpPr>
            <p:spPr>
              <a:xfrm>
                <a:off x="4501" y="2317"/>
                <a:ext cx="1248" cy="539"/>
              </a:xfrm>
              <a:custGeom>
                <a:rect b="b" l="l" r="r" t="t"/>
                <a:pathLst>
                  <a:path extrusionOk="0" h="539" w="1248">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3090"/>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grpSp>
        <p:sp>
          <p:nvSpPr>
            <p:cNvPr id="15" name="Google Shape;15;p13"/>
            <p:cNvSpPr/>
            <p:nvPr/>
          </p:nvSpPr>
          <p:spPr>
            <a:xfrm>
              <a:off x="3322" y="1341"/>
              <a:ext cx="1825" cy="1537"/>
            </a:xfrm>
            <a:custGeom>
              <a:rect b="b" l="l" r="r" t="t"/>
              <a:pathLst>
                <a:path extrusionOk="0" h="1469" w="2296">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F8D"/>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16" name="Google Shape;16;p13"/>
            <p:cNvSpPr/>
            <p:nvPr/>
          </p:nvSpPr>
          <p:spPr>
            <a:xfrm>
              <a:off x="0" y="0"/>
              <a:ext cx="5758" cy="1776"/>
            </a:xfrm>
            <a:custGeom>
              <a:rect b="b" l="l" r="r" t="t"/>
              <a:pathLst>
                <a:path extrusionOk="0" h="1906" w="5740">
                  <a:moveTo>
                    <a:pt x="0" y="0"/>
                  </a:moveTo>
                  <a:lnTo>
                    <a:pt x="0" y="1906"/>
                  </a:lnTo>
                  <a:lnTo>
                    <a:pt x="5740" y="1906"/>
                  </a:lnTo>
                  <a:lnTo>
                    <a:pt x="5740" y="0"/>
                  </a:lnTo>
                  <a:lnTo>
                    <a:pt x="0" y="0"/>
                  </a:lnTo>
                  <a:lnTo>
                    <a:pt x="0" y="0"/>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grpSp>
      <p:sp>
        <p:nvSpPr>
          <p:cNvPr id="17" name="Google Shape;17;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1pPr>
            <a:lvl2pPr lvl="1"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2pPr>
            <a:lvl3pPr lvl="2"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3pPr>
            <a:lvl4pPr lvl="3"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4pPr>
            <a:lvl5pPr lvl="4"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5pPr>
            <a:lvl6pPr lvl="5"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6pPr>
            <a:lvl7pPr lvl="6"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7pPr>
            <a:lvl8pPr lvl="7"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8pPr>
            <a:lvl9pPr lvl="8" marR="0" rtl="0" algn="ctr">
              <a:lnSpc>
                <a:spcPct val="100000"/>
              </a:lnSpc>
              <a:spcBef>
                <a:spcPts val="0"/>
              </a:spcBef>
              <a:spcAft>
                <a:spcPts val="0"/>
              </a:spcAft>
              <a:buClr>
                <a:srgbClr val="000000"/>
              </a:buClr>
              <a:buSzPts val="1400"/>
              <a:buFont typeface="Arial"/>
              <a:buNone/>
              <a:defRPr b="1" i="0" sz="4400" u="none" cap="none" strike="noStrike">
                <a:solidFill>
                  <a:schemeClr val="lt2"/>
                </a:solidFill>
                <a:latin typeface="Garamond"/>
                <a:ea typeface="Garamond"/>
                <a:cs typeface="Garamond"/>
                <a:sym typeface="Garamond"/>
              </a:defRPr>
            </a:lvl9pPr>
          </a:lstStyle>
          <a:p/>
        </p:txBody>
      </p:sp>
      <p:sp>
        <p:nvSpPr>
          <p:cNvPr id="18" name="Google Shape;18;p13"/>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aramond"/>
                <a:ea typeface="Garamond"/>
                <a:cs typeface="Garamond"/>
                <a:sym typeface="Garamond"/>
              </a:defRPr>
            </a:lvl9pPr>
          </a:lstStyle>
          <a:p/>
        </p:txBody>
      </p:sp>
      <p:sp>
        <p:nvSpPr>
          <p:cNvPr id="19" name="Google Shape;19;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70840" lvl="0" marL="457200" marR="0" rtl="0" algn="l">
              <a:lnSpc>
                <a:spcPct val="100000"/>
              </a:lnSpc>
              <a:spcBef>
                <a:spcPts val="640"/>
              </a:spcBef>
              <a:spcAft>
                <a:spcPts val="0"/>
              </a:spcAft>
              <a:buClr>
                <a:schemeClr val="hlink"/>
              </a:buClr>
              <a:buSzPts val="2240"/>
              <a:buFont typeface="Noto Sans Symbols"/>
              <a:buChar char="■"/>
              <a:defRPr b="0" i="0" sz="3200" u="none" cap="none" strike="noStrike">
                <a:solidFill>
                  <a:schemeClr val="lt1"/>
                </a:solidFill>
                <a:latin typeface="Garamond"/>
                <a:ea typeface="Garamond"/>
                <a:cs typeface="Garamond"/>
                <a:sym typeface="Garamond"/>
              </a:defRPr>
            </a:lvl1pPr>
            <a:lvl2pPr indent="-353060" lvl="1" marL="914400" marR="0" rtl="0" algn="l">
              <a:lnSpc>
                <a:spcPct val="100000"/>
              </a:lnSpc>
              <a:spcBef>
                <a:spcPts val="560"/>
              </a:spcBef>
              <a:spcAft>
                <a:spcPts val="0"/>
              </a:spcAft>
              <a:buClr>
                <a:schemeClr val="accent2"/>
              </a:buClr>
              <a:buSzPts val="1960"/>
              <a:buFont typeface="Noto Sans Symbols"/>
              <a:buChar char="■"/>
              <a:defRPr b="0" i="0" sz="2800" u="none" cap="none" strike="noStrike">
                <a:solidFill>
                  <a:schemeClr val="lt1"/>
                </a:solidFill>
                <a:latin typeface="Garamond"/>
                <a:ea typeface="Garamond"/>
                <a:cs typeface="Garamond"/>
                <a:sym typeface="Garamond"/>
              </a:defRPr>
            </a:lvl2pPr>
            <a:lvl3pPr indent="-335280" lvl="2" marL="1371600" marR="0" rtl="0" algn="l">
              <a:lnSpc>
                <a:spcPct val="100000"/>
              </a:lnSpc>
              <a:spcBef>
                <a:spcPts val="480"/>
              </a:spcBef>
              <a:spcAft>
                <a:spcPts val="0"/>
              </a:spcAft>
              <a:buClr>
                <a:schemeClr val="lt2"/>
              </a:buClr>
              <a:buSzPts val="1680"/>
              <a:buFont typeface="Noto Sans Symbols"/>
              <a:buChar char="■"/>
              <a:defRPr b="0" i="0" sz="2400" u="none" cap="none" strike="noStrike">
                <a:solidFill>
                  <a:schemeClr val="lt1"/>
                </a:solidFill>
                <a:latin typeface="Garamond"/>
                <a:ea typeface="Garamond"/>
                <a:cs typeface="Garamond"/>
                <a:sym typeface="Garamond"/>
              </a:defRPr>
            </a:lvl3pPr>
            <a:lvl4pPr indent="-317500" lvl="3" marL="1828800" marR="0" rtl="0" algn="l">
              <a:lnSpc>
                <a:spcPct val="100000"/>
              </a:lnSpc>
              <a:spcBef>
                <a:spcPts val="400"/>
              </a:spcBef>
              <a:spcAft>
                <a:spcPts val="0"/>
              </a:spcAft>
              <a:buClr>
                <a:schemeClr val="accent2"/>
              </a:buClr>
              <a:buSzPts val="1400"/>
              <a:buFont typeface="Noto Sans Symbols"/>
              <a:buChar char="■"/>
              <a:defRPr b="0" i="0" sz="2000" u="none" cap="none" strike="noStrike">
                <a:solidFill>
                  <a:schemeClr val="lt1"/>
                </a:solidFill>
                <a:latin typeface="Garamond"/>
                <a:ea typeface="Garamond"/>
                <a:cs typeface="Garamond"/>
                <a:sym typeface="Garamond"/>
              </a:defRPr>
            </a:lvl4pPr>
            <a:lvl5pPr indent="-317500" lvl="4" marL="2286000" marR="0" rtl="0" algn="l">
              <a:lnSpc>
                <a:spcPct val="100000"/>
              </a:lnSpc>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5pPr>
            <a:lvl6pPr indent="-317500" lvl="5" marL="2743200" marR="0" rtl="0" algn="l">
              <a:lnSpc>
                <a:spcPct val="100000"/>
              </a:lnSpc>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6pPr>
            <a:lvl7pPr indent="-317500" lvl="6" marL="3200400" marR="0" rtl="0" algn="l">
              <a:lnSpc>
                <a:spcPct val="100000"/>
              </a:lnSpc>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7pPr>
            <a:lvl8pPr indent="-317500" lvl="7" marL="3657600" marR="0" rtl="0" algn="l">
              <a:lnSpc>
                <a:spcPct val="100000"/>
              </a:lnSpc>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8pPr>
            <a:lvl9pPr indent="-317500" lvl="8" marL="4114800" marR="0" rtl="0" algn="l">
              <a:lnSpc>
                <a:spcPct val="100000"/>
              </a:lnSpc>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6.jpg"/><Relationship Id="rId6"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0.jp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6.jpg"/><Relationship Id="rId6"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g286527c1187_0_0"/>
          <p:cNvPicPr preferRelativeResize="0"/>
          <p:nvPr/>
        </p:nvPicPr>
        <p:blipFill rotWithShape="1">
          <a:blip r:embed="rId3">
            <a:alphaModFix/>
          </a:blip>
          <a:srcRect b="20649" l="39958" r="28244" t="13483"/>
          <a:stretch/>
        </p:blipFill>
        <p:spPr>
          <a:xfrm>
            <a:off x="2011850" y="76200"/>
            <a:ext cx="5231074" cy="6096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nvSpPr>
        <p:spPr>
          <a:xfrm>
            <a:off x="2627784" y="548680"/>
            <a:ext cx="387170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GB" sz="6000" u="none" cap="none" strike="noStrike">
                <a:solidFill>
                  <a:srgbClr val="FFFF00"/>
                </a:solidFill>
                <a:latin typeface="Garamond"/>
                <a:ea typeface="Garamond"/>
                <a:cs typeface="Garamond"/>
                <a:sym typeface="Garamond"/>
              </a:rPr>
              <a:t>Homework</a:t>
            </a:r>
            <a:endParaRPr b="0" i="0" sz="1400" u="none" cap="none" strike="noStrike">
              <a:solidFill>
                <a:srgbClr val="000000"/>
              </a:solidFill>
              <a:latin typeface="Arial"/>
              <a:ea typeface="Arial"/>
              <a:cs typeface="Arial"/>
              <a:sym typeface="Arial"/>
            </a:endParaRPr>
          </a:p>
        </p:txBody>
      </p:sp>
      <p:sp>
        <p:nvSpPr>
          <p:cNvPr id="174" name="Google Shape;174;p8"/>
          <p:cNvSpPr txBox="1"/>
          <p:nvPr/>
        </p:nvSpPr>
        <p:spPr>
          <a:xfrm>
            <a:off x="179512" y="1691676"/>
            <a:ext cx="8784976" cy="52322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sng" cap="none" strike="noStrike">
                <a:solidFill>
                  <a:schemeClr val="lt1"/>
                </a:solidFill>
                <a:latin typeface="Garamond"/>
                <a:ea typeface="Garamond"/>
                <a:cs typeface="Garamond"/>
                <a:sym typeface="Garamond"/>
              </a:rPr>
              <a:t>Reading books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We encourage children to read a variety of literature, both their school book and others of their own choosing.  Any reading can be recorded in their Reading Logs. Books must be signed off for it to be changed. It will be changed on the following days: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Monday – Ashton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Tuesday – Beacon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Wednesday – Hilbre</a:t>
            </a:r>
            <a:endParaRPr b="0" i="0" sz="28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Thursday – Marine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Friday - Shore </a:t>
            </a:r>
            <a:endParaRPr b="0" i="0" sz="1400" u="none" cap="none" strike="noStrike">
              <a:solidFill>
                <a:srgbClr val="000000"/>
              </a:solidFill>
              <a:latin typeface="Arial"/>
              <a:ea typeface="Arial"/>
              <a:cs typeface="Arial"/>
              <a:sym typeface="Arial"/>
            </a:endParaRPr>
          </a:p>
        </p:txBody>
      </p:sp>
      <p:pic>
        <p:nvPicPr>
          <p:cNvPr descr="https://tse4.mm.bing.net/th?id=OIP.8ANyBCTyQEMMa-bv-lgF6QEsC-&amp;pid=15.1&amp;P=0&amp;w=254&amp;h=162" id="175" name="Google Shape;175;p8"/>
          <p:cNvPicPr preferRelativeResize="0"/>
          <p:nvPr/>
        </p:nvPicPr>
        <p:blipFill rotWithShape="1">
          <a:blip r:embed="rId3">
            <a:alphaModFix/>
          </a:blip>
          <a:srcRect b="0" l="0" r="0" t="0"/>
          <a:stretch/>
        </p:blipFill>
        <p:spPr>
          <a:xfrm>
            <a:off x="6838407" y="427841"/>
            <a:ext cx="1792990" cy="1136502"/>
          </a:xfrm>
          <a:prstGeom prst="rect">
            <a:avLst/>
          </a:prstGeom>
          <a:noFill/>
          <a:ln>
            <a:noFill/>
          </a:ln>
        </p:spPr>
      </p:pic>
      <p:pic>
        <p:nvPicPr>
          <p:cNvPr descr="https://tse1.mm.bing.net/th?id=OIP.woDDrYem3biV9ro_4k7WfAEsEs&amp;pid=15.1&amp;P=0&amp;w=300&amp;h=300" id="176" name="Google Shape;176;p8"/>
          <p:cNvPicPr preferRelativeResize="0"/>
          <p:nvPr/>
        </p:nvPicPr>
        <p:blipFill rotWithShape="1">
          <a:blip r:embed="rId4">
            <a:alphaModFix/>
          </a:blip>
          <a:srcRect b="0" l="0" r="0" t="0"/>
          <a:stretch/>
        </p:blipFill>
        <p:spPr>
          <a:xfrm rot="-1148653">
            <a:off x="712982" y="241473"/>
            <a:ext cx="1272208" cy="1272208"/>
          </a:xfrm>
          <a:prstGeom prst="rect">
            <a:avLst/>
          </a:prstGeom>
          <a:noFill/>
          <a:ln>
            <a:noFill/>
          </a:ln>
        </p:spPr>
      </p:pic>
      <p:pic>
        <p:nvPicPr>
          <p:cNvPr descr="https://tse2.mm.bing.net/th?id=OIP.B28HwgB_SMo2rW-gXSbMSgEsA7&amp;pid=15.1&amp;P=0&amp;w=320&amp;h=64" id="177" name="Google Shape;177;p8"/>
          <p:cNvPicPr preferRelativeResize="0"/>
          <p:nvPr/>
        </p:nvPicPr>
        <p:blipFill rotWithShape="1">
          <a:blip r:embed="rId5">
            <a:alphaModFix/>
          </a:blip>
          <a:srcRect b="0" l="0" r="0" t="0"/>
          <a:stretch/>
        </p:blipFill>
        <p:spPr>
          <a:xfrm>
            <a:off x="2383611" y="630832"/>
            <a:ext cx="4199995" cy="839999"/>
          </a:xfrm>
          <a:prstGeom prst="rect">
            <a:avLst/>
          </a:prstGeom>
          <a:noFill/>
          <a:ln>
            <a:noFill/>
          </a:ln>
        </p:spPr>
      </p:pic>
      <p:pic>
        <p:nvPicPr>
          <p:cNvPr descr="https://tse3.mm.bing.net/th?id=OIP.DwGzlizkHjxuQsL1iN4XIQEBEs&amp;pid=15.1&amp;P=0&amp;w=300&amp;h=300" id="178" name="Google Shape;178;p8"/>
          <p:cNvPicPr preferRelativeResize="0"/>
          <p:nvPr/>
        </p:nvPicPr>
        <p:blipFill rotWithShape="1">
          <a:blip r:embed="rId6">
            <a:alphaModFix/>
          </a:blip>
          <a:srcRect b="0" l="0" r="0" t="0"/>
          <a:stretch/>
        </p:blipFill>
        <p:spPr>
          <a:xfrm>
            <a:off x="7116773" y="4797152"/>
            <a:ext cx="1514624" cy="17680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nvSpPr>
        <p:spPr>
          <a:xfrm>
            <a:off x="215516" y="240804"/>
            <a:ext cx="8712900" cy="652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sng" cap="none" strike="noStrike">
                <a:solidFill>
                  <a:schemeClr val="lt1"/>
                </a:solidFill>
                <a:latin typeface="Garamond"/>
                <a:ea typeface="Garamond"/>
                <a:cs typeface="Garamond"/>
                <a:sym typeface="Garamond"/>
              </a:rPr>
              <a:t>How can you help at home?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sng"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Garamond"/>
                <a:ea typeface="Garamond"/>
                <a:cs typeface="Garamond"/>
                <a:sym typeface="Garamond"/>
              </a:rPr>
              <a:t>Read for 10 minutes everyday, this does not always have to be their school reading books.  Ask questions to check understanding and inference.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lt1"/>
                </a:solidFill>
                <a:latin typeface="Garamond"/>
                <a:ea typeface="Garamond"/>
                <a:cs typeface="Garamond"/>
                <a:sym typeface="Garamond"/>
              </a:rPr>
              <a:t>In Year 4, children will l</a:t>
            </a:r>
            <a:r>
              <a:rPr b="0" i="0" lang="en-GB" sz="2400" u="none" cap="none" strike="noStrike">
                <a:solidFill>
                  <a:schemeClr val="lt1"/>
                </a:solidFill>
                <a:latin typeface="Garamond"/>
                <a:ea typeface="Garamond"/>
                <a:cs typeface="Garamond"/>
                <a:sym typeface="Garamond"/>
              </a:rPr>
              <a:t>earn 6x, 7x, 9x, 11x and 12x tables and when ready</a:t>
            </a:r>
            <a:r>
              <a:rPr lang="en-GB" sz="2400">
                <a:solidFill>
                  <a:schemeClr val="lt1"/>
                </a:solidFill>
                <a:latin typeface="Garamond"/>
                <a:ea typeface="Garamond"/>
                <a:cs typeface="Garamond"/>
                <a:sym typeface="Garamond"/>
              </a:rPr>
              <a:t>, </a:t>
            </a:r>
            <a:r>
              <a:rPr b="0" i="0" lang="en-GB" sz="2400" u="none" cap="none" strike="noStrike">
                <a:solidFill>
                  <a:schemeClr val="lt1"/>
                </a:solidFill>
                <a:latin typeface="Garamond"/>
                <a:ea typeface="Garamond"/>
                <a:cs typeface="Garamond"/>
                <a:sym typeface="Garamond"/>
              </a:rPr>
              <a:t>division facts for these tables. When all tables are learnt, soundcheck on TT Rockstars  is very useful. ANY and ALL times tab</a:t>
            </a:r>
            <a:r>
              <a:rPr lang="en-GB" sz="2400">
                <a:solidFill>
                  <a:schemeClr val="lt1"/>
                </a:solidFill>
                <a:latin typeface="Garamond"/>
                <a:ea typeface="Garamond"/>
                <a:cs typeface="Garamond"/>
                <a:sym typeface="Garamond"/>
              </a:rPr>
              <a:t>le practise is useful.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Garamond"/>
                <a:ea typeface="Garamond"/>
                <a:cs typeface="Garamond"/>
                <a:sym typeface="Garamond"/>
              </a:rPr>
              <a:t>In June there will be a Statutory Times Tables Test that all children have to complete online.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Garamond"/>
                <a:ea typeface="Garamond"/>
                <a:cs typeface="Garamond"/>
                <a:sym typeface="Garamond"/>
              </a:rPr>
              <a:t>Practise telling the time.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nvSpPr>
        <p:spPr>
          <a:xfrm>
            <a:off x="215516" y="240804"/>
            <a:ext cx="8712968"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sng" cap="none" strike="noStrike">
                <a:solidFill>
                  <a:schemeClr val="lt1"/>
                </a:solidFill>
                <a:latin typeface="Garamond"/>
                <a:ea typeface="Garamond"/>
                <a:cs typeface="Garamond"/>
                <a:sym typeface="Garamond"/>
              </a:rPr>
              <a:t>How can you help at home?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sng"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Garamond"/>
                <a:ea typeface="Garamond"/>
                <a:cs typeface="Garamond"/>
                <a:sym typeface="Garamond"/>
              </a:rPr>
              <a:t>Practise the Year ¾ Common Exception words.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Garamond"/>
              <a:ea typeface="Garamond"/>
              <a:cs typeface="Garamond"/>
              <a:sym typeface="Garamond"/>
            </a:endParaRPr>
          </a:p>
        </p:txBody>
      </p:sp>
      <p:pic>
        <p:nvPicPr>
          <p:cNvPr descr="https://lh6.googleusercontent.com/7kI6SGrcO3BSllyLX03fKeBwu_ixnwH2kOEeEDaxJho3b0ZpGgRxOss1Q4HgAvcdO5-wLhkWzaWUacv5GkCIBXZqrvku_A9N8y6aAqDQbtoptgjuC41VNSEncvmVDz4AlMBzr-T62HZKLk0OEuip=s2048" id="189" name="Google Shape;189;p10"/>
          <p:cNvPicPr preferRelativeResize="0"/>
          <p:nvPr/>
        </p:nvPicPr>
        <p:blipFill rotWithShape="1">
          <a:blip r:embed="rId3">
            <a:alphaModFix/>
          </a:blip>
          <a:srcRect b="17779" l="18927" r="22799" t="23384"/>
          <a:stretch/>
        </p:blipFill>
        <p:spPr>
          <a:xfrm>
            <a:off x="647564" y="1844824"/>
            <a:ext cx="7848872" cy="44547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nvSpPr>
        <p:spPr>
          <a:xfrm>
            <a:off x="900100" y="476672"/>
            <a:ext cx="60486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sng" cap="none" strike="noStrike">
                <a:solidFill>
                  <a:schemeClr val="lt1"/>
                </a:solidFill>
                <a:latin typeface="Garamond"/>
                <a:ea typeface="Garamond"/>
                <a:cs typeface="Garamond"/>
                <a:sym typeface="Garamond"/>
              </a:rPr>
              <a:t>E-safety</a:t>
            </a:r>
            <a:endParaRPr b="0" i="0" sz="1400" u="none" cap="none" strike="noStrike">
              <a:solidFill>
                <a:srgbClr val="000000"/>
              </a:solidFill>
              <a:latin typeface="Arial"/>
              <a:ea typeface="Arial"/>
              <a:cs typeface="Arial"/>
              <a:sym typeface="Arial"/>
            </a:endParaRPr>
          </a:p>
        </p:txBody>
      </p:sp>
      <p:pic>
        <p:nvPicPr>
          <p:cNvPr id="195" name="Google Shape;195;p11"/>
          <p:cNvPicPr preferRelativeResize="0"/>
          <p:nvPr/>
        </p:nvPicPr>
        <p:blipFill rotWithShape="1">
          <a:blip r:embed="rId3">
            <a:alphaModFix/>
          </a:blip>
          <a:srcRect b="0" l="0" r="0" t="0"/>
          <a:stretch/>
        </p:blipFill>
        <p:spPr>
          <a:xfrm>
            <a:off x="6444208" y="4694690"/>
            <a:ext cx="2339456" cy="1812595"/>
          </a:xfrm>
          <a:prstGeom prst="rect">
            <a:avLst/>
          </a:prstGeom>
          <a:noFill/>
          <a:ln>
            <a:noFill/>
          </a:ln>
        </p:spPr>
      </p:pic>
      <p:sp>
        <p:nvSpPr>
          <p:cNvPr id="196" name="Google Shape;196;p11"/>
          <p:cNvSpPr/>
          <p:nvPr/>
        </p:nvSpPr>
        <p:spPr>
          <a:xfrm>
            <a:off x="0" y="1400582"/>
            <a:ext cx="7848872" cy="3477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Garamond"/>
                <a:ea typeface="Garamond"/>
                <a:cs typeface="Garamond"/>
                <a:sym typeface="Garamond"/>
              </a:rPr>
              <a:t>Keep your personal stuff private and</a:t>
            </a:r>
            <a:br>
              <a:rPr b="0" i="0" lang="en-GB" sz="3600" u="none" cap="none" strike="noStrike">
                <a:solidFill>
                  <a:schemeClr val="lt1"/>
                </a:solidFill>
                <a:latin typeface="Garamond"/>
                <a:ea typeface="Garamond"/>
                <a:cs typeface="Garamond"/>
                <a:sym typeface="Garamond"/>
              </a:rPr>
            </a:br>
            <a:r>
              <a:rPr b="0" i="0" lang="en-GB" sz="3600" u="none" cap="none" strike="noStrike">
                <a:solidFill>
                  <a:schemeClr val="lt1"/>
                </a:solidFill>
                <a:latin typeface="Garamond"/>
                <a:ea typeface="Garamond"/>
                <a:cs typeface="Garamond"/>
                <a:sym typeface="Garamond"/>
              </a:rPr>
              <a:t>think about what you say and do online.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Garamond"/>
                <a:ea typeface="Garamond"/>
                <a:cs typeface="Garamond"/>
                <a:sym typeface="Garamond"/>
              </a:rPr>
              <a:t>Remember that people online may not be who they say they are. Online friends are still strangers even if you have</a:t>
            </a:r>
            <a:br>
              <a:rPr b="0" i="0" lang="en-GB" sz="3600" u="none" cap="none" strike="noStrike">
                <a:solidFill>
                  <a:schemeClr val="lt1"/>
                </a:solidFill>
                <a:latin typeface="Garamond"/>
                <a:ea typeface="Garamond"/>
                <a:cs typeface="Garamond"/>
                <a:sym typeface="Garamond"/>
              </a:rPr>
            </a:br>
            <a:r>
              <a:rPr b="0" i="0" lang="en-GB" sz="3600" u="none" cap="none" strike="noStrike">
                <a:solidFill>
                  <a:schemeClr val="lt1"/>
                </a:solidFill>
                <a:latin typeface="Garamond"/>
                <a:ea typeface="Garamond"/>
                <a:cs typeface="Garamond"/>
                <a:sym typeface="Garamond"/>
              </a:rPr>
              <a:t>been talking to them for a long time</a:t>
            </a:r>
            <a:r>
              <a:rPr b="0" i="0" lang="en-GB" sz="4000" u="none" cap="none" strike="noStrike">
                <a:solidFill>
                  <a:schemeClr val="lt1"/>
                </a:solidFill>
                <a:latin typeface="Garamond"/>
                <a:ea typeface="Garamond"/>
                <a:cs typeface="Garamond"/>
                <a:sym typeface="Garamond"/>
              </a:rPr>
              <a:t>.</a:t>
            </a:r>
            <a:endParaRPr b="0" i="0" sz="4000" u="none" cap="none" strike="noStrike">
              <a:solidFill>
                <a:schemeClr val="lt1"/>
              </a:solidFill>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fb34b18959_0_0"/>
          <p:cNvSpPr txBox="1"/>
          <p:nvPr/>
        </p:nvSpPr>
        <p:spPr>
          <a:xfrm>
            <a:off x="1446150" y="626175"/>
            <a:ext cx="6261600" cy="58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lt1"/>
                </a:solidFill>
                <a:latin typeface="Garamond"/>
                <a:ea typeface="Garamond"/>
                <a:cs typeface="Garamond"/>
                <a:sym typeface="Garamond"/>
              </a:rPr>
              <a:t>Archbishop</a:t>
            </a:r>
            <a:r>
              <a:rPr lang="en-GB" sz="1800">
                <a:solidFill>
                  <a:schemeClr val="lt1"/>
                </a:solidFill>
                <a:latin typeface="Garamond"/>
                <a:ea typeface="Garamond"/>
                <a:cs typeface="Garamond"/>
                <a:sym typeface="Garamond"/>
              </a:rPr>
              <a:t> of York Young Leader Award 2024/25</a:t>
            </a:r>
            <a:endParaRPr sz="1800">
              <a:solidFill>
                <a:schemeClr val="lt1"/>
              </a:solidFill>
              <a:latin typeface="Garamond"/>
              <a:ea typeface="Garamond"/>
              <a:cs typeface="Garamond"/>
              <a:sym typeface="Garamond"/>
            </a:endParaRPr>
          </a:p>
          <a:p>
            <a:pPr indent="0" lvl="0" marL="0" rtl="0" algn="ctr">
              <a:spcBef>
                <a:spcPts val="0"/>
              </a:spcBef>
              <a:spcAft>
                <a:spcPts val="0"/>
              </a:spcAft>
              <a:buNone/>
            </a:pPr>
            <a:r>
              <a:t/>
            </a:r>
            <a:endParaRPr sz="1800">
              <a:solidFill>
                <a:schemeClr val="lt1"/>
              </a:solidFill>
              <a:latin typeface="Garamond"/>
              <a:ea typeface="Garamond"/>
              <a:cs typeface="Garamond"/>
              <a:sym typeface="Garamond"/>
            </a:endParaRPr>
          </a:p>
          <a:p>
            <a:pPr indent="0" lvl="0" marL="0" rtl="0" algn="ctr">
              <a:spcBef>
                <a:spcPts val="0"/>
              </a:spcBef>
              <a:spcAft>
                <a:spcPts val="0"/>
              </a:spcAft>
              <a:buNone/>
            </a:pPr>
            <a:r>
              <a:rPr lang="en-GB" sz="1800">
                <a:solidFill>
                  <a:schemeClr val="lt1"/>
                </a:solidFill>
                <a:latin typeface="Garamond"/>
                <a:ea typeface="Garamond"/>
                <a:cs typeface="Garamond"/>
                <a:sym typeface="Garamond"/>
              </a:rPr>
              <a:t>The KS2 Award is a fully resourced leadership, character education and personal development programme, where pupils develop core skills and have practical opportunities to volunteer and help others in their community.  </a:t>
            </a:r>
            <a:endParaRPr sz="1800">
              <a:solidFill>
                <a:schemeClr val="lt1"/>
              </a:solidFill>
              <a:latin typeface="Garamond"/>
              <a:ea typeface="Garamond"/>
              <a:cs typeface="Garamond"/>
              <a:sym typeface="Garamond"/>
            </a:endParaRPr>
          </a:p>
          <a:p>
            <a:pPr indent="0" lvl="0" marL="0" rtl="0" algn="ctr">
              <a:spcBef>
                <a:spcPts val="0"/>
              </a:spcBef>
              <a:spcAft>
                <a:spcPts val="0"/>
              </a:spcAft>
              <a:buNone/>
            </a:pPr>
            <a:r>
              <a:t/>
            </a:r>
            <a:endParaRPr sz="1800">
              <a:solidFill>
                <a:schemeClr val="lt1"/>
              </a:solidFill>
              <a:latin typeface="Garamond"/>
              <a:ea typeface="Garamond"/>
              <a:cs typeface="Garamond"/>
              <a:sym typeface="Garamond"/>
            </a:endParaRPr>
          </a:p>
          <a:p>
            <a:pPr indent="0" lvl="0" marL="0" rtl="0" algn="ctr">
              <a:spcBef>
                <a:spcPts val="0"/>
              </a:spcBef>
              <a:spcAft>
                <a:spcPts val="0"/>
              </a:spcAft>
              <a:buNone/>
            </a:pPr>
            <a:r>
              <a:rPr lang="en-GB" sz="1800">
                <a:solidFill>
                  <a:schemeClr val="lt1"/>
                </a:solidFill>
                <a:latin typeface="Garamond"/>
                <a:ea typeface="Garamond"/>
                <a:cs typeface="Garamond"/>
                <a:sym typeface="Garamond"/>
              </a:rPr>
              <a:t>For our schools, the Award has strong links to SMSC, British Values, PSHE, Character Education, Citizenship, RE and SIAMS.</a:t>
            </a:r>
            <a:endParaRPr sz="1800">
              <a:solidFill>
                <a:schemeClr val="lt1"/>
              </a:solidFill>
              <a:latin typeface="Garamond"/>
              <a:ea typeface="Garamond"/>
              <a:cs typeface="Garamond"/>
              <a:sym typeface="Garamond"/>
            </a:endParaRPr>
          </a:p>
          <a:p>
            <a:pPr indent="0" lvl="0" marL="0" rtl="0" algn="ctr">
              <a:spcBef>
                <a:spcPts val="0"/>
              </a:spcBef>
              <a:spcAft>
                <a:spcPts val="0"/>
              </a:spcAft>
              <a:buNone/>
            </a:pPr>
            <a:r>
              <a:t/>
            </a:r>
            <a:endParaRPr sz="1800">
              <a:solidFill>
                <a:schemeClr val="lt1"/>
              </a:solidFill>
              <a:latin typeface="Garamond"/>
              <a:ea typeface="Garamond"/>
              <a:cs typeface="Garamond"/>
              <a:sym typeface="Garamond"/>
            </a:endParaRPr>
          </a:p>
          <a:p>
            <a:pPr indent="0" lvl="0" marL="0" rtl="0" algn="ctr">
              <a:spcBef>
                <a:spcPts val="0"/>
              </a:spcBef>
              <a:spcAft>
                <a:spcPts val="0"/>
              </a:spcAft>
              <a:buNone/>
            </a:pPr>
            <a:r>
              <a:t/>
            </a:r>
            <a:endParaRPr sz="1800">
              <a:solidFill>
                <a:schemeClr val="lt1"/>
              </a:solidFill>
              <a:latin typeface="Garamond"/>
              <a:ea typeface="Garamond"/>
              <a:cs typeface="Garamond"/>
              <a:sym typeface="Garamond"/>
            </a:endParaRPr>
          </a:p>
        </p:txBody>
      </p:sp>
      <p:pic>
        <p:nvPicPr>
          <p:cNvPr id="202" name="Google Shape;202;g2fb34b18959_0_0"/>
          <p:cNvPicPr preferRelativeResize="0"/>
          <p:nvPr/>
        </p:nvPicPr>
        <p:blipFill>
          <a:blip r:embed="rId3">
            <a:alphaModFix/>
          </a:blip>
          <a:stretch>
            <a:fillRect/>
          </a:stretch>
        </p:blipFill>
        <p:spPr>
          <a:xfrm>
            <a:off x="1500813" y="3428999"/>
            <a:ext cx="6142374" cy="3161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nvSpPr>
        <p:spPr>
          <a:xfrm>
            <a:off x="140991" y="1920601"/>
            <a:ext cx="8712900" cy="3016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lang="en-GB" sz="4600">
                <a:solidFill>
                  <a:schemeClr val="lt1"/>
                </a:solidFill>
                <a:latin typeface="Garamond"/>
                <a:ea typeface="Garamond"/>
                <a:cs typeface="Garamond"/>
                <a:sym typeface="Garamond"/>
              </a:rPr>
              <a:t>Thank you for your attendance, this evening’s slides will be available online.</a:t>
            </a:r>
            <a:endParaRPr b="0" i="0" sz="100"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sng" cap="none" strike="noStrike">
              <a:solidFill>
                <a:schemeClr val="lt1"/>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1" i="0" lang="en-GB" sz="9600" u="none" cap="none" strike="noStrike">
                <a:solidFill>
                  <a:schemeClr val="lt2"/>
                </a:solidFill>
                <a:latin typeface="Comic Sans MS"/>
                <a:ea typeface="Comic Sans MS"/>
                <a:cs typeface="Comic Sans MS"/>
                <a:sym typeface="Comic Sans MS"/>
              </a:rPr>
            </a:br>
            <a:r>
              <a:rPr b="1" i="0" lang="en-GB" sz="6000" u="none" cap="none" strike="noStrike">
                <a:solidFill>
                  <a:schemeClr val="lt2"/>
                </a:solidFill>
                <a:latin typeface="Comic Sans MS"/>
                <a:ea typeface="Comic Sans MS"/>
                <a:cs typeface="Comic Sans MS"/>
                <a:sym typeface="Comic Sans MS"/>
              </a:rPr>
              <a:t>Curriculum Evening</a:t>
            </a:r>
            <a:br>
              <a:rPr b="1" i="0" lang="en-GB" sz="6000" u="none" cap="none" strike="noStrike">
                <a:solidFill>
                  <a:schemeClr val="lt2"/>
                </a:solidFill>
                <a:latin typeface="Comic Sans MS"/>
                <a:ea typeface="Comic Sans MS"/>
                <a:cs typeface="Comic Sans MS"/>
                <a:sym typeface="Comic Sans MS"/>
              </a:rPr>
            </a:br>
            <a:r>
              <a:rPr b="1" i="0" lang="en-GB" sz="6000" u="none" cap="none" strike="noStrike">
                <a:solidFill>
                  <a:schemeClr val="lt2"/>
                </a:solidFill>
                <a:latin typeface="Comic Sans MS"/>
                <a:ea typeface="Comic Sans MS"/>
                <a:cs typeface="Comic Sans MS"/>
                <a:sym typeface="Comic Sans MS"/>
              </a:rPr>
              <a:t>Year 4</a:t>
            </a:r>
            <a:br>
              <a:rPr b="1" i="0" lang="en-GB" sz="9600" u="none" cap="none" strike="noStrike">
                <a:solidFill>
                  <a:schemeClr val="lt2"/>
                </a:solidFill>
                <a:latin typeface="Comic Sans MS"/>
                <a:ea typeface="Comic Sans MS"/>
                <a:cs typeface="Comic Sans MS"/>
                <a:sym typeface="Comic Sans MS"/>
              </a:rPr>
            </a:br>
            <a:br>
              <a:rPr b="1" i="0" lang="en-GB" sz="9600" u="none" cap="none" strike="noStrike">
                <a:solidFill>
                  <a:schemeClr val="lt2"/>
                </a:solidFill>
                <a:latin typeface="Comic Sans MS"/>
                <a:ea typeface="Comic Sans MS"/>
                <a:cs typeface="Comic Sans MS"/>
                <a:sym typeface="Comic Sans MS"/>
              </a:rPr>
            </a:br>
            <a:r>
              <a:rPr lang="en-GB" sz="3200">
                <a:latin typeface="Comic Sans MS"/>
                <a:ea typeface="Comic Sans MS"/>
                <a:cs typeface="Comic Sans MS"/>
                <a:sym typeface="Comic Sans MS"/>
              </a:rPr>
              <a:t>Septem</a:t>
            </a:r>
            <a:r>
              <a:rPr b="1" i="0" lang="en-GB" sz="3200" u="none" cap="none" strike="noStrike">
                <a:solidFill>
                  <a:schemeClr val="lt2"/>
                </a:solidFill>
                <a:latin typeface="Comic Sans MS"/>
                <a:ea typeface="Comic Sans MS"/>
                <a:cs typeface="Comic Sans MS"/>
                <a:sym typeface="Comic Sans MS"/>
              </a:rPr>
              <a:t>ber 202</a:t>
            </a:r>
            <a:r>
              <a:rPr lang="en-GB" sz="3200">
                <a:latin typeface="Comic Sans MS"/>
                <a:ea typeface="Comic Sans MS"/>
                <a:cs typeface="Comic Sans MS"/>
                <a:sym typeface="Comic Sans MS"/>
              </a:rPr>
              <a:t>4</a:t>
            </a:r>
            <a:endParaRPr b="1" i="0" sz="4400" u="none" cap="none" strike="noStrike">
              <a:solidFill>
                <a:schemeClr val="lt2"/>
              </a:solidFill>
              <a:latin typeface="Garamond"/>
              <a:ea typeface="Garamond"/>
              <a:cs typeface="Garamond"/>
              <a:sym typeface="Garamond"/>
            </a:endParaRPr>
          </a:p>
        </p:txBody>
      </p:sp>
      <p:sp>
        <p:nvSpPr>
          <p:cNvPr id="108" name="Google Shape;108;p1"/>
          <p:cNvSpPr txBox="1"/>
          <p:nvPr>
            <p:ph idx="4294967295" type="subTitle"/>
          </p:nvPr>
        </p:nvSpPr>
        <p:spPr>
          <a:xfrm>
            <a:off x="611188" y="3789363"/>
            <a:ext cx="7273925" cy="10077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2240"/>
              <a:buFont typeface="Noto Sans Symbols"/>
              <a:buNone/>
            </a:pPr>
            <a:r>
              <a:rPr b="0" i="0" lang="en-GB" sz="3000" u="none" cap="none" strike="noStrike">
                <a:solidFill>
                  <a:srgbClr val="898989"/>
                </a:solidFill>
                <a:latin typeface="Garamond"/>
                <a:ea typeface="Garamond"/>
                <a:cs typeface="Garamond"/>
                <a:sym typeface="Garamond"/>
              </a:rPr>
              <a:t>P</a:t>
            </a:r>
            <a:r>
              <a:rPr lang="en-GB" sz="3000">
                <a:solidFill>
                  <a:srgbClr val="898989"/>
                </a:solidFill>
              </a:rPr>
              <a:t>resented by Miss Job, Mr Coughlin &amp; Mr Neal</a:t>
            </a:r>
            <a:endParaRPr b="0" i="0" sz="3000" u="none" cap="none" strike="noStrike">
              <a:solidFill>
                <a:schemeClr val="lt1"/>
              </a:solidFill>
              <a:latin typeface="Garamond"/>
              <a:ea typeface="Garamond"/>
              <a:cs typeface="Garamond"/>
              <a:sym typeface="Garamond"/>
            </a:endParaRPr>
          </a:p>
        </p:txBody>
      </p:sp>
      <p:pic>
        <p:nvPicPr>
          <p:cNvPr id="109" name="Google Shape;109;p1"/>
          <p:cNvPicPr preferRelativeResize="0"/>
          <p:nvPr/>
        </p:nvPicPr>
        <p:blipFill rotWithShape="1">
          <a:blip r:embed="rId3">
            <a:alphaModFix/>
          </a:blip>
          <a:srcRect b="0" l="0" r="0" t="0"/>
          <a:stretch/>
        </p:blipFill>
        <p:spPr>
          <a:xfrm>
            <a:off x="827088" y="188913"/>
            <a:ext cx="2166937" cy="1679575"/>
          </a:xfrm>
          <a:prstGeom prst="rect">
            <a:avLst/>
          </a:prstGeom>
          <a:noFill/>
          <a:ln>
            <a:noFill/>
          </a:ln>
        </p:spPr>
      </p:pic>
      <p:pic>
        <p:nvPicPr>
          <p:cNvPr id="110" name="Google Shape;110;p1"/>
          <p:cNvPicPr preferRelativeResize="0"/>
          <p:nvPr/>
        </p:nvPicPr>
        <p:blipFill rotWithShape="1">
          <a:blip r:embed="rId4">
            <a:alphaModFix/>
          </a:blip>
          <a:srcRect b="0" l="0" r="0" t="0"/>
          <a:stretch/>
        </p:blipFill>
        <p:spPr>
          <a:xfrm>
            <a:off x="6948488" y="333375"/>
            <a:ext cx="1304925" cy="1582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nvSpPr>
        <p:spPr>
          <a:xfrm>
            <a:off x="2053412" y="548680"/>
            <a:ext cx="4715971"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GB" sz="5400" u="none" cap="none" strike="noStrike">
                <a:solidFill>
                  <a:schemeClr val="lt1"/>
                </a:solidFill>
                <a:latin typeface="Garamond"/>
                <a:ea typeface="Garamond"/>
                <a:cs typeface="Garamond"/>
                <a:sym typeface="Garamond"/>
              </a:rPr>
              <a:t>Welcome to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chemeClr val="lt1"/>
                </a:solidFill>
                <a:latin typeface="Garamond"/>
                <a:ea typeface="Garamond"/>
                <a:cs typeface="Garamond"/>
                <a:sym typeface="Garamond"/>
              </a:rPr>
              <a:t>Year 4 Team</a:t>
            </a:r>
            <a:endParaRPr b="0" i="0" sz="1400" u="none" cap="none" strike="noStrike">
              <a:solidFill>
                <a:srgbClr val="000000"/>
              </a:solidFill>
              <a:latin typeface="Arial"/>
              <a:ea typeface="Arial"/>
              <a:cs typeface="Arial"/>
              <a:sym typeface="Arial"/>
            </a:endParaRPr>
          </a:p>
        </p:txBody>
      </p:sp>
      <p:sp>
        <p:nvSpPr>
          <p:cNvPr id="116" name="Google Shape;116;p2"/>
          <p:cNvSpPr txBox="1"/>
          <p:nvPr/>
        </p:nvSpPr>
        <p:spPr>
          <a:xfrm>
            <a:off x="1604586" y="2492896"/>
            <a:ext cx="5970000" cy="341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sng" cap="none" strike="noStrike">
                <a:solidFill>
                  <a:schemeClr val="lt1"/>
                </a:solidFill>
                <a:latin typeface="Garamond"/>
                <a:ea typeface="Garamond"/>
                <a:cs typeface="Garamond"/>
                <a:sym typeface="Garamond"/>
              </a:rPr>
              <a:t>Class 8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Garamond"/>
                <a:ea typeface="Garamond"/>
                <a:cs typeface="Garamond"/>
                <a:sym typeface="Garamond"/>
              </a:rPr>
              <a:t>Miss Job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GB" sz="3600" u="sng" cap="none" strike="noStrike">
                <a:solidFill>
                  <a:schemeClr val="lt1"/>
                </a:solidFill>
                <a:latin typeface="Garamond"/>
                <a:ea typeface="Garamond"/>
                <a:cs typeface="Garamond"/>
                <a:sym typeface="Garamond"/>
              </a:rPr>
              <a:t>Class 7</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Garamond"/>
                <a:ea typeface="Garamond"/>
                <a:cs typeface="Garamond"/>
                <a:sym typeface="Garamond"/>
              </a:rPr>
              <a:t>Mr </a:t>
            </a:r>
            <a:r>
              <a:rPr lang="en-GB" sz="3600">
                <a:solidFill>
                  <a:schemeClr val="lt1"/>
                </a:solidFill>
                <a:latin typeface="Garamond"/>
                <a:ea typeface="Garamond"/>
                <a:cs typeface="Garamond"/>
                <a:sym typeface="Garamond"/>
              </a:rPr>
              <a:t>Coughlin &amp; Mr Neal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GB" sz="3600" u="sng" cap="none" strike="noStrike">
                <a:solidFill>
                  <a:schemeClr val="lt1"/>
                </a:solidFill>
                <a:latin typeface="Garamond"/>
                <a:ea typeface="Garamond"/>
                <a:cs typeface="Garamond"/>
                <a:sym typeface="Garamond"/>
              </a:rPr>
              <a:t>Teaching Assistants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Garamond"/>
                <a:ea typeface="Garamond"/>
                <a:cs typeface="Garamond"/>
                <a:sym typeface="Garamond"/>
              </a:rPr>
              <a:t>Mrs </a:t>
            </a:r>
            <a:r>
              <a:rPr lang="en-GB" sz="3600">
                <a:solidFill>
                  <a:schemeClr val="lt1"/>
                </a:solidFill>
                <a:latin typeface="Garamond"/>
                <a:ea typeface="Garamond"/>
                <a:cs typeface="Garamond"/>
                <a:sym typeface="Garamond"/>
              </a:rPr>
              <a:t>Redgrift</a:t>
            </a:r>
            <a:r>
              <a:rPr b="0" i="0" lang="en-GB" sz="3600" u="none" cap="none" strike="noStrike">
                <a:solidFill>
                  <a:schemeClr val="lt1"/>
                </a:solidFill>
                <a:latin typeface="Garamond"/>
                <a:ea typeface="Garamond"/>
                <a:cs typeface="Garamond"/>
                <a:sym typeface="Garamond"/>
              </a:rPr>
              <a:t> and M</a:t>
            </a:r>
            <a:r>
              <a:rPr lang="en-GB" sz="3600">
                <a:solidFill>
                  <a:schemeClr val="lt1"/>
                </a:solidFill>
                <a:latin typeface="Garamond"/>
                <a:ea typeface="Garamond"/>
                <a:cs typeface="Garamond"/>
                <a:sym typeface="Garamond"/>
              </a:rPr>
              <a:t>r</a:t>
            </a:r>
            <a:r>
              <a:rPr b="0" i="0" lang="en-GB" sz="3600" u="none" cap="none" strike="noStrike">
                <a:solidFill>
                  <a:schemeClr val="lt1"/>
                </a:solidFill>
                <a:latin typeface="Garamond"/>
                <a:ea typeface="Garamond"/>
                <a:cs typeface="Garamond"/>
                <a:sym typeface="Garamond"/>
              </a:rPr>
              <a:t> Gr</a:t>
            </a:r>
            <a:r>
              <a:rPr lang="en-GB" sz="3600">
                <a:solidFill>
                  <a:schemeClr val="lt1"/>
                </a:solidFill>
                <a:latin typeface="Garamond"/>
                <a:ea typeface="Garamond"/>
                <a:cs typeface="Garamond"/>
                <a:sym typeface="Garamond"/>
              </a:rPr>
              <a:t>een</a:t>
            </a:r>
            <a:endParaRPr b="0" i="0" sz="1400" u="none" cap="none" strike="noStrike">
              <a:solidFill>
                <a:srgbClr val="000000"/>
              </a:solidFill>
              <a:latin typeface="Arial"/>
              <a:ea typeface="Arial"/>
              <a:cs typeface="Arial"/>
              <a:sym typeface="Arial"/>
            </a:endParaRPr>
          </a:p>
        </p:txBody>
      </p:sp>
      <p:pic>
        <p:nvPicPr>
          <p:cNvPr descr="https://tse3.mm.bing.net/th?id=OIP.89dQgpFR1O_oMPGRmkb3oAEsC6&amp;pid=15.1&amp;P=0&amp;w=250&amp;h=156" id="117" name="Google Shape;117;p2"/>
          <p:cNvPicPr preferRelativeResize="0"/>
          <p:nvPr/>
        </p:nvPicPr>
        <p:blipFill rotWithShape="1">
          <a:blip r:embed="rId3">
            <a:alphaModFix/>
          </a:blip>
          <a:srcRect b="0" l="0" r="0" t="0"/>
          <a:stretch/>
        </p:blipFill>
        <p:spPr>
          <a:xfrm rot="876845">
            <a:off x="7061784" y="271233"/>
            <a:ext cx="1829830" cy="1134495"/>
          </a:xfrm>
          <a:prstGeom prst="rect">
            <a:avLst/>
          </a:prstGeom>
          <a:noFill/>
          <a:ln>
            <a:noFill/>
          </a:ln>
        </p:spPr>
      </p:pic>
      <p:pic>
        <p:nvPicPr>
          <p:cNvPr descr="https://tse1.mm.bing.net/th?id=OIP.rRRuFFWThfreEDQJ_VGdNQEsEB&amp;pid=15.1&amp;P=0&amp;w=221&amp;h=190" id="118" name="Google Shape;118;p2"/>
          <p:cNvPicPr preferRelativeResize="0"/>
          <p:nvPr/>
        </p:nvPicPr>
        <p:blipFill rotWithShape="1">
          <a:blip r:embed="rId4">
            <a:alphaModFix/>
          </a:blip>
          <a:srcRect b="0" l="0" r="0" t="0"/>
          <a:stretch/>
        </p:blipFill>
        <p:spPr>
          <a:xfrm>
            <a:off x="346271" y="1422668"/>
            <a:ext cx="1707141" cy="14676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nvSpPr>
        <p:spPr>
          <a:xfrm>
            <a:off x="179512" y="476672"/>
            <a:ext cx="871296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GB" sz="4800" u="sng" cap="none" strike="noStrike">
                <a:solidFill>
                  <a:schemeClr val="lt1"/>
                </a:solidFill>
                <a:latin typeface="Garamond"/>
                <a:ea typeface="Garamond"/>
                <a:cs typeface="Garamond"/>
                <a:sym typeface="Garamond"/>
              </a:rPr>
              <a:t>Our School Mission Statement:</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503548" y="1558175"/>
            <a:ext cx="8136904"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Garamond"/>
                <a:ea typeface="Garamond"/>
                <a:cs typeface="Garamond"/>
                <a:sym typeface="Garamond"/>
              </a:rPr>
              <a:t>Love your neighbour as yourself.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Garamond"/>
                <a:ea typeface="Garamond"/>
                <a:cs typeface="Garamond"/>
                <a:sym typeface="Garamond"/>
              </a:rPr>
              <a:t>Luke 10. Vs 28</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2839312" y="3909066"/>
            <a:ext cx="33354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GB" sz="4800" u="sng" cap="none" strike="noStrike">
                <a:solidFill>
                  <a:schemeClr val="lt1"/>
                </a:solidFill>
                <a:latin typeface="Garamond"/>
                <a:ea typeface="Garamond"/>
                <a:cs typeface="Garamond"/>
                <a:sym typeface="Garamond"/>
              </a:rPr>
              <a:t>Core Values</a:t>
            </a:r>
            <a:endParaRPr b="1" i="0" sz="1800" u="none" cap="none" strike="noStrike">
              <a:solidFill>
                <a:schemeClr val="lt1"/>
              </a:solidFill>
              <a:latin typeface="Garamond"/>
              <a:ea typeface="Garamond"/>
              <a:cs typeface="Garamond"/>
              <a:sym typeface="Garamond"/>
            </a:endParaRPr>
          </a:p>
        </p:txBody>
      </p:sp>
      <p:sp>
        <p:nvSpPr>
          <p:cNvPr id="126" name="Google Shape;126;p3"/>
          <p:cNvSpPr/>
          <p:nvPr/>
        </p:nvSpPr>
        <p:spPr>
          <a:xfrm>
            <a:off x="2221012" y="4990569"/>
            <a:ext cx="457200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Garamond"/>
                <a:ea typeface="Garamond"/>
                <a:cs typeface="Garamond"/>
                <a:sym typeface="Garamond"/>
              </a:rPr>
              <a:t>Faith, Love and Hope.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Garamond"/>
                <a:ea typeface="Garamond"/>
                <a:cs typeface="Garamond"/>
                <a:sym typeface="Garamond"/>
              </a:rPr>
              <a:t>1 Corinthians 13:13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nvSpPr>
        <p:spPr>
          <a:xfrm>
            <a:off x="2771800" y="908720"/>
            <a:ext cx="410445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GB" sz="4800" u="sng" cap="none" strike="noStrike">
                <a:solidFill>
                  <a:schemeClr val="lt1"/>
                </a:solidFill>
                <a:latin typeface="Garamond"/>
                <a:ea typeface="Garamond"/>
                <a:cs typeface="Garamond"/>
                <a:sym typeface="Garamond"/>
              </a:rPr>
              <a:t>School Rules:</a:t>
            </a:r>
            <a:endParaRPr b="0" i="0" sz="1400" u="none" cap="none" strike="noStrike">
              <a:solidFill>
                <a:srgbClr val="000000"/>
              </a:solidFill>
              <a:latin typeface="Arial"/>
              <a:ea typeface="Arial"/>
              <a:cs typeface="Arial"/>
              <a:sym typeface="Arial"/>
            </a:endParaRPr>
          </a:p>
        </p:txBody>
      </p:sp>
      <p:sp>
        <p:nvSpPr>
          <p:cNvPr id="132" name="Google Shape;132;p4"/>
          <p:cNvSpPr txBox="1"/>
          <p:nvPr/>
        </p:nvSpPr>
        <p:spPr>
          <a:xfrm>
            <a:off x="503548" y="2276872"/>
            <a:ext cx="8136904"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Garamond"/>
                <a:ea typeface="Garamond"/>
                <a:cs typeface="Garamond"/>
                <a:sym typeface="Garamond"/>
              </a:rPr>
              <a:t>Be Safe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Garamond"/>
                <a:ea typeface="Garamond"/>
                <a:cs typeface="Garamond"/>
                <a:sym typeface="Garamond"/>
              </a:rPr>
              <a:t>Be Ready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Garamond"/>
                <a:ea typeface="Garamond"/>
                <a:cs typeface="Garamond"/>
                <a:sym typeface="Garamond"/>
              </a:rPr>
              <a:t>Be Respectful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fc0cf76885_0_0"/>
          <p:cNvSpPr txBox="1"/>
          <p:nvPr/>
        </p:nvSpPr>
        <p:spPr>
          <a:xfrm>
            <a:off x="1043541" y="110803"/>
            <a:ext cx="70569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Garamond"/>
                <a:ea typeface="Garamond"/>
                <a:cs typeface="Garamond"/>
                <a:sym typeface="Garamond"/>
              </a:rPr>
              <a:t>Year 4 Curriculum</a:t>
            </a:r>
            <a:r>
              <a:rPr b="0" i="0" lang="en-GB" sz="1800" u="none" cap="none" strike="noStrike">
                <a:solidFill>
                  <a:schemeClr val="lt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38" name="Google Shape;138;g2fc0cf76885_0_0"/>
          <p:cNvSpPr txBox="1"/>
          <p:nvPr/>
        </p:nvSpPr>
        <p:spPr>
          <a:xfrm>
            <a:off x="1687193" y="1096343"/>
            <a:ext cx="5769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GB" sz="3200">
                <a:solidFill>
                  <a:srgbClr val="00B050"/>
                </a:solidFill>
                <a:latin typeface="Garamond"/>
                <a:ea typeface="Garamond"/>
                <a:cs typeface="Garamond"/>
                <a:sym typeface="Garamond"/>
              </a:rPr>
              <a:t>English and Maths</a:t>
            </a:r>
            <a:endParaRPr b="0" i="0" sz="1400" u="none" cap="none" strike="noStrike">
              <a:solidFill>
                <a:srgbClr val="000000"/>
              </a:solidFill>
              <a:latin typeface="Arial"/>
              <a:ea typeface="Arial"/>
              <a:cs typeface="Arial"/>
              <a:sym typeface="Arial"/>
            </a:endParaRPr>
          </a:p>
        </p:txBody>
      </p:sp>
      <p:sp>
        <p:nvSpPr>
          <p:cNvPr id="139" name="Google Shape;139;g2fc0cf76885_0_0"/>
          <p:cNvSpPr txBox="1"/>
          <p:nvPr/>
        </p:nvSpPr>
        <p:spPr>
          <a:xfrm>
            <a:off x="1224425" y="1963450"/>
            <a:ext cx="6858000" cy="3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lt1"/>
                </a:solidFill>
                <a:latin typeface="Garamond"/>
                <a:ea typeface="Garamond"/>
                <a:cs typeface="Garamond"/>
                <a:sym typeface="Garamond"/>
              </a:rPr>
              <a:t>Writing Cycle:</a:t>
            </a:r>
            <a:endParaRPr sz="3200">
              <a:solidFill>
                <a:schemeClr val="lt1"/>
              </a:solidFill>
              <a:latin typeface="Garamond"/>
              <a:ea typeface="Garamond"/>
              <a:cs typeface="Garamond"/>
              <a:sym typeface="Garamond"/>
            </a:endParaRPr>
          </a:p>
          <a:p>
            <a:pPr indent="0" lvl="0" marL="0" rtl="0" algn="l">
              <a:spcBef>
                <a:spcPts val="0"/>
              </a:spcBef>
              <a:spcAft>
                <a:spcPts val="0"/>
              </a:spcAft>
              <a:buNone/>
            </a:pPr>
            <a:r>
              <a:rPr lang="en-GB" sz="1900">
                <a:solidFill>
                  <a:schemeClr val="lt1"/>
                </a:solidFill>
                <a:latin typeface="Garamond"/>
                <a:ea typeface="Garamond"/>
                <a:cs typeface="Garamond"/>
                <a:sym typeface="Garamond"/>
              </a:rPr>
              <a:t>Mon - GPAS</a:t>
            </a:r>
            <a:endParaRPr sz="1900">
              <a:solidFill>
                <a:schemeClr val="lt1"/>
              </a:solidFill>
              <a:latin typeface="Garamond"/>
              <a:ea typeface="Garamond"/>
              <a:cs typeface="Garamond"/>
              <a:sym typeface="Garamond"/>
            </a:endParaRPr>
          </a:p>
          <a:p>
            <a:pPr indent="0" lvl="0" marL="0" rtl="0" algn="l">
              <a:spcBef>
                <a:spcPts val="0"/>
              </a:spcBef>
              <a:spcAft>
                <a:spcPts val="0"/>
              </a:spcAft>
              <a:buNone/>
            </a:pPr>
            <a:r>
              <a:rPr lang="en-GB" sz="1900">
                <a:solidFill>
                  <a:schemeClr val="lt1"/>
                </a:solidFill>
                <a:latin typeface="Garamond"/>
                <a:ea typeface="Garamond"/>
                <a:cs typeface="Garamond"/>
                <a:sym typeface="Garamond"/>
              </a:rPr>
              <a:t>Tues - Active Reading</a:t>
            </a:r>
            <a:endParaRPr sz="1900">
              <a:solidFill>
                <a:schemeClr val="lt1"/>
              </a:solidFill>
              <a:latin typeface="Garamond"/>
              <a:ea typeface="Garamond"/>
              <a:cs typeface="Garamond"/>
              <a:sym typeface="Garamond"/>
            </a:endParaRPr>
          </a:p>
          <a:p>
            <a:pPr indent="0" lvl="0" marL="0" rtl="0" algn="l">
              <a:spcBef>
                <a:spcPts val="0"/>
              </a:spcBef>
              <a:spcAft>
                <a:spcPts val="0"/>
              </a:spcAft>
              <a:buNone/>
            </a:pPr>
            <a:r>
              <a:rPr lang="en-GB" sz="1900">
                <a:solidFill>
                  <a:schemeClr val="lt1"/>
                </a:solidFill>
                <a:latin typeface="Garamond"/>
                <a:ea typeface="Garamond"/>
                <a:cs typeface="Garamond"/>
                <a:sym typeface="Garamond"/>
              </a:rPr>
              <a:t>Wed - Planning</a:t>
            </a:r>
            <a:endParaRPr sz="1900">
              <a:solidFill>
                <a:schemeClr val="lt1"/>
              </a:solidFill>
              <a:latin typeface="Garamond"/>
              <a:ea typeface="Garamond"/>
              <a:cs typeface="Garamond"/>
              <a:sym typeface="Garamond"/>
            </a:endParaRPr>
          </a:p>
          <a:p>
            <a:pPr indent="0" lvl="0" marL="0" rtl="0" algn="l">
              <a:spcBef>
                <a:spcPts val="0"/>
              </a:spcBef>
              <a:spcAft>
                <a:spcPts val="0"/>
              </a:spcAft>
              <a:buNone/>
            </a:pPr>
            <a:r>
              <a:rPr lang="en-GB" sz="1900">
                <a:solidFill>
                  <a:schemeClr val="lt1"/>
                </a:solidFill>
                <a:latin typeface="Garamond"/>
                <a:ea typeface="Garamond"/>
                <a:cs typeface="Garamond"/>
                <a:sym typeface="Garamond"/>
              </a:rPr>
              <a:t>Thurs - Writing</a:t>
            </a:r>
            <a:endParaRPr sz="1900">
              <a:solidFill>
                <a:schemeClr val="lt1"/>
              </a:solidFill>
              <a:latin typeface="Garamond"/>
              <a:ea typeface="Garamond"/>
              <a:cs typeface="Garamond"/>
              <a:sym typeface="Garamond"/>
            </a:endParaRPr>
          </a:p>
          <a:p>
            <a:pPr indent="0" lvl="0" marL="0" rtl="0" algn="l">
              <a:spcBef>
                <a:spcPts val="0"/>
              </a:spcBef>
              <a:spcAft>
                <a:spcPts val="0"/>
              </a:spcAft>
              <a:buNone/>
            </a:pPr>
            <a:r>
              <a:rPr lang="en-GB" sz="1900">
                <a:solidFill>
                  <a:schemeClr val="lt1"/>
                </a:solidFill>
                <a:latin typeface="Garamond"/>
                <a:ea typeface="Garamond"/>
                <a:cs typeface="Garamond"/>
                <a:sym typeface="Garamond"/>
              </a:rPr>
              <a:t>Fri - Editing</a:t>
            </a:r>
            <a:endParaRPr sz="1900">
              <a:solidFill>
                <a:schemeClr val="lt1"/>
              </a:solidFill>
              <a:latin typeface="Garamond"/>
              <a:ea typeface="Garamond"/>
              <a:cs typeface="Garamond"/>
              <a:sym typeface="Garamond"/>
            </a:endParaRPr>
          </a:p>
          <a:p>
            <a:pPr indent="0" lvl="0" marL="0" rtl="0" algn="l">
              <a:spcBef>
                <a:spcPts val="0"/>
              </a:spcBef>
              <a:spcAft>
                <a:spcPts val="0"/>
              </a:spcAft>
              <a:buNone/>
            </a:pPr>
            <a:r>
              <a:t/>
            </a:r>
            <a:endParaRPr sz="1900">
              <a:solidFill>
                <a:schemeClr val="lt1"/>
              </a:solidFill>
              <a:latin typeface="Garamond"/>
              <a:ea typeface="Garamond"/>
              <a:cs typeface="Garamond"/>
              <a:sym typeface="Garamond"/>
            </a:endParaRPr>
          </a:p>
          <a:p>
            <a:pPr indent="0" lvl="0" marL="0" rtl="0" algn="l">
              <a:spcBef>
                <a:spcPts val="0"/>
              </a:spcBef>
              <a:spcAft>
                <a:spcPts val="0"/>
              </a:spcAft>
              <a:buNone/>
            </a:pPr>
            <a:r>
              <a:rPr lang="en-GB" sz="3200">
                <a:solidFill>
                  <a:schemeClr val="lt1"/>
                </a:solidFill>
                <a:latin typeface="Garamond"/>
                <a:ea typeface="Garamond"/>
                <a:cs typeface="Garamond"/>
                <a:sym typeface="Garamond"/>
              </a:rPr>
              <a:t>Maths:</a:t>
            </a:r>
            <a:endParaRPr sz="3200">
              <a:solidFill>
                <a:schemeClr val="lt1"/>
              </a:solidFill>
              <a:latin typeface="Garamond"/>
              <a:ea typeface="Garamond"/>
              <a:cs typeface="Garamond"/>
              <a:sym typeface="Garamond"/>
            </a:endParaRPr>
          </a:p>
          <a:p>
            <a:pPr indent="0" lvl="0" marL="0" rtl="0" algn="l">
              <a:spcBef>
                <a:spcPts val="0"/>
              </a:spcBef>
              <a:spcAft>
                <a:spcPts val="0"/>
              </a:spcAft>
              <a:buNone/>
            </a:pPr>
            <a:r>
              <a:rPr lang="en-GB" sz="1900">
                <a:solidFill>
                  <a:schemeClr val="lt1"/>
                </a:solidFill>
                <a:latin typeface="Garamond"/>
                <a:ea typeface="Garamond"/>
                <a:cs typeface="Garamond"/>
                <a:sym typeface="Garamond"/>
              </a:rPr>
              <a:t>Mastery Maths - Maths No Problem - Textbook &amp; Workbook</a:t>
            </a:r>
            <a:endParaRPr sz="1900">
              <a:solidFill>
                <a:schemeClr val="lt1"/>
              </a:solidFill>
              <a:latin typeface="Garamond"/>
              <a:ea typeface="Garamond"/>
              <a:cs typeface="Garamond"/>
              <a:sym typeface="Garamond"/>
            </a:endParaRPr>
          </a:p>
          <a:p>
            <a:pPr indent="0" lvl="0" marL="0" rtl="0" algn="l">
              <a:spcBef>
                <a:spcPts val="0"/>
              </a:spcBef>
              <a:spcAft>
                <a:spcPts val="0"/>
              </a:spcAft>
              <a:buNone/>
            </a:pPr>
            <a:r>
              <a:rPr lang="en-GB" sz="1900">
                <a:solidFill>
                  <a:schemeClr val="lt1"/>
                </a:solidFill>
                <a:latin typeface="Garamond"/>
                <a:ea typeface="Garamond"/>
                <a:cs typeface="Garamond"/>
                <a:sym typeface="Garamond"/>
              </a:rPr>
              <a:t>Fluency - daily times tables and maths problems (NCETM) - MTC (June)</a:t>
            </a:r>
            <a:endParaRPr sz="1900">
              <a:solidFill>
                <a:schemeClr val="lt1"/>
              </a:solidFill>
              <a:latin typeface="Garamond"/>
              <a:ea typeface="Garamond"/>
              <a:cs typeface="Garamond"/>
              <a:sym typeface="Garamond"/>
            </a:endParaRPr>
          </a:p>
          <a:p>
            <a:pPr indent="0" lvl="0" marL="0" rtl="0" algn="l">
              <a:spcBef>
                <a:spcPts val="0"/>
              </a:spcBef>
              <a:spcAft>
                <a:spcPts val="0"/>
              </a:spcAft>
              <a:buNone/>
            </a:pPr>
            <a:r>
              <a:t/>
            </a:r>
            <a:endParaRPr sz="1700">
              <a:solidFill>
                <a:schemeClr val="lt1"/>
              </a:solidFill>
              <a:latin typeface="Garamond"/>
              <a:ea typeface="Garamond"/>
              <a:cs typeface="Garamond"/>
              <a:sym typeface="Garamond"/>
            </a:endParaRPr>
          </a:p>
          <a:p>
            <a:pPr indent="0" lvl="0" marL="0" rtl="0" algn="l">
              <a:spcBef>
                <a:spcPts val="0"/>
              </a:spcBef>
              <a:spcAft>
                <a:spcPts val="0"/>
              </a:spcAft>
              <a:buNone/>
            </a:pPr>
            <a:r>
              <a:t/>
            </a:r>
            <a:endParaRPr sz="1700">
              <a:solidFill>
                <a:schemeClr val="lt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nvSpPr>
        <p:spPr>
          <a:xfrm>
            <a:off x="899591" y="36253"/>
            <a:ext cx="705678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Garamond"/>
                <a:ea typeface="Garamond"/>
                <a:cs typeface="Garamond"/>
                <a:sym typeface="Garamond"/>
              </a:rPr>
              <a:t>Year 4 Curriculum</a:t>
            </a:r>
            <a:r>
              <a:rPr b="0" i="0" lang="en-GB" sz="1800" u="none" cap="none" strike="noStrike">
                <a:solidFill>
                  <a:schemeClr val="lt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45" name="Google Shape;145;p6"/>
          <p:cNvSpPr txBox="1"/>
          <p:nvPr/>
        </p:nvSpPr>
        <p:spPr>
          <a:xfrm>
            <a:off x="242428" y="867250"/>
            <a:ext cx="904225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aramond"/>
                <a:ea typeface="Garamond"/>
                <a:cs typeface="Garamond"/>
                <a:sym typeface="Garamond"/>
              </a:rPr>
              <a:t>Autumn Term – Our World</a:t>
            </a:r>
            <a:endParaRPr b="0" i="0" sz="1400" u="none" cap="none" strike="noStrike">
              <a:solidFill>
                <a:srgbClr val="000000"/>
              </a:solidFill>
              <a:latin typeface="Arial"/>
              <a:ea typeface="Arial"/>
              <a:cs typeface="Arial"/>
              <a:sym typeface="Arial"/>
            </a:endParaRPr>
          </a:p>
        </p:txBody>
      </p:sp>
      <p:sp>
        <p:nvSpPr>
          <p:cNvPr id="146" name="Google Shape;146;p6"/>
          <p:cNvSpPr txBox="1"/>
          <p:nvPr/>
        </p:nvSpPr>
        <p:spPr>
          <a:xfrm>
            <a:off x="3374268" y="2706468"/>
            <a:ext cx="576973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00B050"/>
                </a:solidFill>
                <a:latin typeface="Garamond"/>
                <a:ea typeface="Garamond"/>
                <a:cs typeface="Garamond"/>
                <a:sym typeface="Garamond"/>
              </a:rPr>
              <a:t>Spring Term – Our Community</a:t>
            </a:r>
            <a:endParaRPr b="0" i="0" sz="1400" u="none" cap="none" strike="noStrike">
              <a:solidFill>
                <a:srgbClr val="000000"/>
              </a:solidFill>
              <a:latin typeface="Arial"/>
              <a:ea typeface="Arial"/>
              <a:cs typeface="Arial"/>
              <a:sym typeface="Arial"/>
            </a:endParaRPr>
          </a:p>
        </p:txBody>
      </p:sp>
      <p:sp>
        <p:nvSpPr>
          <p:cNvPr id="147" name="Google Shape;147;p6"/>
          <p:cNvSpPr txBox="1"/>
          <p:nvPr/>
        </p:nvSpPr>
        <p:spPr>
          <a:xfrm>
            <a:off x="242428" y="4723013"/>
            <a:ext cx="904225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Garamond"/>
                <a:ea typeface="Garamond"/>
                <a:cs typeface="Garamond"/>
                <a:sym typeface="Garamond"/>
              </a:rPr>
              <a:t>Summer Term – Our Environment</a:t>
            </a:r>
            <a:endParaRPr b="0" i="0" sz="1400" u="none" cap="none" strike="noStrike">
              <a:solidFill>
                <a:srgbClr val="000000"/>
              </a:solidFill>
              <a:latin typeface="Arial"/>
              <a:ea typeface="Arial"/>
              <a:cs typeface="Arial"/>
              <a:sym typeface="Arial"/>
            </a:endParaRPr>
          </a:p>
        </p:txBody>
      </p:sp>
      <p:pic>
        <p:nvPicPr>
          <p:cNvPr descr="https://tse2.mm.bing.net/th?id=OIP.pzx1rtYFMpoKDV-HHRpsMQEsD5&amp;pid=15.1&amp;P=0&amp;w=194&amp;h=163" id="148" name="Google Shape;148;p6"/>
          <p:cNvPicPr preferRelativeResize="0"/>
          <p:nvPr/>
        </p:nvPicPr>
        <p:blipFill rotWithShape="1">
          <a:blip r:embed="rId3">
            <a:alphaModFix/>
          </a:blip>
          <a:srcRect b="0" l="0" r="0" t="0"/>
          <a:stretch/>
        </p:blipFill>
        <p:spPr>
          <a:xfrm>
            <a:off x="3612071" y="3264603"/>
            <a:ext cx="1631823" cy="1371069"/>
          </a:xfrm>
          <a:prstGeom prst="rect">
            <a:avLst/>
          </a:prstGeom>
          <a:noFill/>
          <a:ln>
            <a:noFill/>
          </a:ln>
        </p:spPr>
      </p:pic>
      <p:pic>
        <p:nvPicPr>
          <p:cNvPr descr="https://tse1.mm.bing.net/th?id=OIP.ZF1r5VFkin2QEyqh_LE3BAEsDH&amp;pid=15.1&amp;P=0&amp;w=265&amp;h=176" id="149" name="Google Shape;149;p6"/>
          <p:cNvPicPr preferRelativeResize="0"/>
          <p:nvPr/>
        </p:nvPicPr>
        <p:blipFill rotWithShape="1">
          <a:blip r:embed="rId4">
            <a:alphaModFix/>
          </a:blip>
          <a:srcRect b="0" l="0" r="0" t="0"/>
          <a:stretch/>
        </p:blipFill>
        <p:spPr>
          <a:xfrm>
            <a:off x="1043608" y="1510395"/>
            <a:ext cx="1922412" cy="1276772"/>
          </a:xfrm>
          <a:prstGeom prst="rect">
            <a:avLst/>
          </a:prstGeom>
          <a:noFill/>
          <a:ln>
            <a:noFill/>
          </a:ln>
        </p:spPr>
      </p:pic>
      <p:sp>
        <p:nvSpPr>
          <p:cNvPr id="150" name="Google Shape;150;p6"/>
          <p:cNvSpPr txBox="1"/>
          <p:nvPr/>
        </p:nvSpPr>
        <p:spPr>
          <a:xfrm>
            <a:off x="3147712" y="1614849"/>
            <a:ext cx="370736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FF0000"/>
                </a:solidFill>
                <a:latin typeface="Garamond"/>
                <a:ea typeface="Garamond"/>
                <a:cs typeface="Garamond"/>
                <a:sym typeface="Garamond"/>
              </a:rPr>
              <a:t>Ancient Egypt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FF0000"/>
                </a:solidFill>
                <a:latin typeface="Garamond"/>
                <a:ea typeface="Garamond"/>
                <a:cs typeface="Garamond"/>
                <a:sym typeface="Garamond"/>
              </a:rPr>
              <a:t>The United Kingdom: Land Use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FF0000"/>
                </a:solidFill>
                <a:latin typeface="Garamond"/>
                <a:ea typeface="Garamond"/>
                <a:cs typeface="Garamond"/>
                <a:sym typeface="Garamond"/>
              </a:rPr>
              <a:t>Christmas Service</a:t>
            </a:r>
            <a:endParaRPr b="0" i="0" sz="1400" u="none" cap="none" strike="noStrike">
              <a:solidFill>
                <a:srgbClr val="000000"/>
              </a:solidFill>
              <a:latin typeface="Arial"/>
              <a:ea typeface="Arial"/>
              <a:cs typeface="Arial"/>
              <a:sym typeface="Arial"/>
            </a:endParaRPr>
          </a:p>
        </p:txBody>
      </p:sp>
      <p:sp>
        <p:nvSpPr>
          <p:cNvPr id="151" name="Google Shape;151;p6"/>
          <p:cNvSpPr txBox="1"/>
          <p:nvPr/>
        </p:nvSpPr>
        <p:spPr>
          <a:xfrm>
            <a:off x="3481335" y="5494262"/>
            <a:ext cx="20448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FFFF00"/>
                </a:solidFill>
                <a:latin typeface="Garamond"/>
                <a:ea typeface="Garamond"/>
                <a:cs typeface="Garamond"/>
                <a:sym typeface="Garamond"/>
              </a:rPr>
              <a:t>The Maya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FFFF00"/>
                </a:solidFill>
                <a:latin typeface="Garamond"/>
                <a:ea typeface="Garamond"/>
                <a:cs typeface="Garamond"/>
                <a:sym typeface="Garamond"/>
              </a:rPr>
              <a:t>Local 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lang="en-GB" sz="2000">
                <a:solidFill>
                  <a:srgbClr val="FFFF00"/>
                </a:solidFill>
                <a:latin typeface="Garamond"/>
                <a:ea typeface="Garamond"/>
                <a:cs typeface="Garamond"/>
                <a:sym typeface="Garamond"/>
              </a:rPr>
              <a:t>Residential TBC</a:t>
            </a:r>
            <a:endParaRPr b="0" i="0" sz="1400" u="none" cap="none" strike="noStrike">
              <a:solidFill>
                <a:srgbClr val="000000"/>
              </a:solidFill>
              <a:latin typeface="Arial"/>
              <a:ea typeface="Arial"/>
              <a:cs typeface="Arial"/>
              <a:sym typeface="Arial"/>
            </a:endParaRPr>
          </a:p>
        </p:txBody>
      </p:sp>
      <p:sp>
        <p:nvSpPr>
          <p:cNvPr id="152" name="Google Shape;152;p6"/>
          <p:cNvSpPr txBox="1"/>
          <p:nvPr/>
        </p:nvSpPr>
        <p:spPr>
          <a:xfrm>
            <a:off x="5436096" y="3627078"/>
            <a:ext cx="1418978"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B050"/>
                </a:solidFill>
                <a:latin typeface="Garamond"/>
                <a:ea typeface="Garamond"/>
                <a:cs typeface="Garamond"/>
                <a:sym typeface="Garamond"/>
              </a:rPr>
              <a:t>STEAM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B050"/>
                </a:solidFill>
                <a:latin typeface="Garamond"/>
                <a:ea typeface="Garamond"/>
                <a:cs typeface="Garamond"/>
                <a:sym typeface="Garamond"/>
              </a:rPr>
              <a:t>Refugees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B050"/>
                </a:solidFill>
                <a:latin typeface="Garamond"/>
                <a:ea typeface="Garamond"/>
                <a:cs typeface="Garamond"/>
                <a:sym typeface="Garamond"/>
              </a:rPr>
              <a:t>Swimming </a:t>
            </a:r>
            <a:endParaRPr b="0" i="0" sz="1400" u="none" cap="none" strike="noStrike">
              <a:solidFill>
                <a:srgbClr val="000000"/>
              </a:solidFill>
              <a:latin typeface="Arial"/>
              <a:ea typeface="Arial"/>
              <a:cs typeface="Arial"/>
              <a:sym typeface="Arial"/>
            </a:endParaRPr>
          </a:p>
        </p:txBody>
      </p:sp>
      <p:pic>
        <p:nvPicPr>
          <p:cNvPr descr="map: Mayan civilization : r/Historycord" id="153" name="Google Shape;153;p6"/>
          <p:cNvPicPr preferRelativeResize="0"/>
          <p:nvPr/>
        </p:nvPicPr>
        <p:blipFill rotWithShape="1">
          <a:blip r:embed="rId5">
            <a:alphaModFix/>
          </a:blip>
          <a:srcRect b="0" l="0" r="0" t="0"/>
          <a:stretch/>
        </p:blipFill>
        <p:spPr>
          <a:xfrm>
            <a:off x="1357943" y="5266978"/>
            <a:ext cx="1293741" cy="14475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48f72cfae3_0_3"/>
          <p:cNvSpPr txBox="1"/>
          <p:nvPr/>
        </p:nvSpPr>
        <p:spPr>
          <a:xfrm>
            <a:off x="564825" y="477375"/>
            <a:ext cx="7664700" cy="57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sng" cap="none" strike="noStrike">
                <a:solidFill>
                  <a:schemeClr val="lt1"/>
                </a:solidFill>
                <a:latin typeface="Garamond"/>
                <a:ea typeface="Garamond"/>
                <a:cs typeface="Garamond"/>
                <a:sym typeface="Garamond"/>
              </a:rPr>
              <a:t>RSE</a:t>
            </a:r>
            <a:endParaRPr b="1" i="0" sz="3600" u="sng"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600"/>
              <a:buFont typeface="Arial"/>
              <a:buNone/>
            </a:pPr>
            <a:r>
              <a:t/>
            </a:r>
            <a:endParaRPr b="1" i="0" sz="3600" u="sng"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100"/>
              <a:buFont typeface="Arial"/>
              <a:buNone/>
            </a:pPr>
            <a:r>
              <a:rPr b="1" i="0" lang="en-GB" sz="3100" u="none" cap="none" strike="noStrike">
                <a:solidFill>
                  <a:schemeClr val="lt1"/>
                </a:solidFill>
                <a:latin typeface="Garamond"/>
                <a:ea typeface="Garamond"/>
                <a:cs typeface="Garamond"/>
                <a:sym typeface="Garamond"/>
              </a:rPr>
              <a:t>At the end of the year, the boys and girls will separately learn about how their bodies change.</a:t>
            </a:r>
            <a:endParaRPr b="1" i="0" sz="31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100"/>
              <a:buFont typeface="Arial"/>
              <a:buNone/>
            </a:pPr>
            <a:r>
              <a:rPr b="1" i="0" lang="en-GB" sz="3100" u="none" cap="none" strike="noStrike">
                <a:solidFill>
                  <a:schemeClr val="lt1"/>
                </a:solidFill>
                <a:latin typeface="Garamond"/>
                <a:ea typeface="Garamond"/>
                <a:cs typeface="Garamond"/>
                <a:sym typeface="Garamond"/>
              </a:rPr>
              <a:t>These are things we cover:</a:t>
            </a:r>
            <a:endParaRPr b="1" i="0" sz="31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100"/>
              <a:buFont typeface="Arial"/>
              <a:buNone/>
            </a:pPr>
            <a:r>
              <a:rPr b="1" i="0" lang="en-GB" sz="3100" u="none" cap="none" strike="noStrike">
                <a:solidFill>
                  <a:schemeClr val="lt1"/>
                </a:solidFill>
                <a:latin typeface="Garamond"/>
                <a:ea typeface="Garamond"/>
                <a:cs typeface="Garamond"/>
                <a:sym typeface="Garamond"/>
              </a:rPr>
              <a:t>Hygiene, emotions, body hair, periods(girls) and changes of the body.</a:t>
            </a:r>
            <a:endParaRPr b="1" i="0" sz="31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100"/>
              <a:buFont typeface="Arial"/>
              <a:buNone/>
            </a:pPr>
            <a:r>
              <a:rPr b="1" i="0" lang="en-GB" sz="3100" u="none" cap="none" strike="noStrike">
                <a:solidFill>
                  <a:schemeClr val="lt1"/>
                </a:solidFill>
                <a:latin typeface="Garamond"/>
                <a:ea typeface="Garamond"/>
                <a:cs typeface="Garamond"/>
                <a:sym typeface="Garamond"/>
              </a:rPr>
              <a:t>The videos that stimulate our conversations are sent out prior to this lesson.</a:t>
            </a:r>
            <a:endParaRPr b="1" i="0" sz="31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600"/>
              <a:buFont typeface="Arial"/>
              <a:buNone/>
            </a:pPr>
            <a:r>
              <a:t/>
            </a:r>
            <a:endParaRPr b="1" i="0" sz="3600" u="sng"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600"/>
              <a:buFont typeface="Arial"/>
              <a:buNone/>
            </a:pPr>
            <a:r>
              <a:t/>
            </a:r>
            <a:endParaRPr b="1" i="0" sz="3600" u="sng" cap="none" strike="noStrike">
              <a:solidFill>
                <a:schemeClr val="lt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nvSpPr>
        <p:spPr>
          <a:xfrm>
            <a:off x="2627784" y="548680"/>
            <a:ext cx="387170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GB" sz="6000" u="none" cap="none" strike="noStrike">
                <a:solidFill>
                  <a:srgbClr val="FFFF00"/>
                </a:solidFill>
                <a:latin typeface="Garamond"/>
                <a:ea typeface="Garamond"/>
                <a:cs typeface="Garamond"/>
                <a:sym typeface="Garamond"/>
              </a:rPr>
              <a:t>Homework</a:t>
            </a:r>
            <a:endParaRPr b="0" i="0" sz="1400" u="none" cap="none" strike="noStrike">
              <a:solidFill>
                <a:srgbClr val="000000"/>
              </a:solidFill>
              <a:latin typeface="Arial"/>
              <a:ea typeface="Arial"/>
              <a:cs typeface="Arial"/>
              <a:sym typeface="Arial"/>
            </a:endParaRPr>
          </a:p>
        </p:txBody>
      </p:sp>
      <p:sp>
        <p:nvSpPr>
          <p:cNvPr id="164" name="Google Shape;164;p7"/>
          <p:cNvSpPr txBox="1"/>
          <p:nvPr/>
        </p:nvSpPr>
        <p:spPr>
          <a:xfrm>
            <a:off x="179512" y="1691676"/>
            <a:ext cx="8784976" cy="44319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Garamond"/>
                <a:ea typeface="Garamond"/>
                <a:cs typeface="Garamond"/>
                <a:sym typeface="Garamond"/>
              </a:rPr>
              <a:t>Online tasks will be set every </a:t>
            </a:r>
            <a:r>
              <a:rPr b="1" i="0" lang="en-GB" sz="2400" u="none" cap="none" strike="noStrike">
                <a:solidFill>
                  <a:srgbClr val="FFFF00"/>
                </a:solidFill>
                <a:latin typeface="Garamond"/>
                <a:ea typeface="Garamond"/>
                <a:cs typeface="Garamond"/>
                <a:sym typeface="Garamond"/>
              </a:rPr>
              <a:t>FRIDAY</a:t>
            </a:r>
            <a:r>
              <a:rPr b="1" i="0" lang="en-GB" sz="2400" u="none" cap="none" strike="noStrike">
                <a:solidFill>
                  <a:schemeClr val="lt1"/>
                </a:solidFill>
                <a:latin typeface="Garamond"/>
                <a:ea typeface="Garamond"/>
                <a:cs typeface="Garamond"/>
                <a:sym typeface="Garamond"/>
              </a:rPr>
              <a:t> </a:t>
            </a:r>
            <a:r>
              <a:rPr b="0" i="0" lang="en-GB" sz="2400" u="none" cap="none" strike="noStrike">
                <a:solidFill>
                  <a:schemeClr val="lt1"/>
                </a:solidFill>
                <a:latin typeface="Garamond"/>
                <a:ea typeface="Garamond"/>
                <a:cs typeface="Garamond"/>
                <a:sym typeface="Garamond"/>
              </a:rPr>
              <a:t>to be completed by the following </a:t>
            </a:r>
            <a:r>
              <a:rPr b="1" i="0" lang="en-GB" sz="2400" u="none" cap="none" strike="noStrike">
                <a:solidFill>
                  <a:srgbClr val="FFFF00"/>
                </a:solidFill>
                <a:latin typeface="Garamond"/>
                <a:ea typeface="Garamond"/>
                <a:cs typeface="Garamond"/>
                <a:sym typeface="Garamond"/>
              </a:rPr>
              <a:t>FRIDAY (before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Mathletics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Spelling Frame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TT Rockstars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Garamond"/>
                <a:ea typeface="Garamond"/>
                <a:cs typeface="Garamond"/>
                <a:sym typeface="Garamond"/>
              </a:rPr>
              <a:t>Spag.com</a:t>
            </a:r>
            <a:endParaRPr b="0" i="0" sz="1400" u="none" cap="none" strike="noStrike">
              <a:solidFill>
                <a:srgbClr val="000000"/>
              </a:solidFill>
              <a:latin typeface="Arial"/>
              <a:ea typeface="Arial"/>
              <a:cs typeface="Arial"/>
              <a:sym typeface="Arial"/>
            </a:endParaRPr>
          </a:p>
        </p:txBody>
      </p:sp>
      <p:pic>
        <p:nvPicPr>
          <p:cNvPr descr="https://tse4.mm.bing.net/th?id=OIP.8ANyBCTyQEMMa-bv-lgF6QEsC-&amp;pid=15.1&amp;P=0&amp;w=254&amp;h=162" id="165" name="Google Shape;165;p7"/>
          <p:cNvPicPr preferRelativeResize="0"/>
          <p:nvPr/>
        </p:nvPicPr>
        <p:blipFill rotWithShape="1">
          <a:blip r:embed="rId3">
            <a:alphaModFix/>
          </a:blip>
          <a:srcRect b="0" l="0" r="0" t="0"/>
          <a:stretch/>
        </p:blipFill>
        <p:spPr>
          <a:xfrm>
            <a:off x="6838407" y="427841"/>
            <a:ext cx="1792990" cy="1136502"/>
          </a:xfrm>
          <a:prstGeom prst="rect">
            <a:avLst/>
          </a:prstGeom>
          <a:noFill/>
          <a:ln>
            <a:noFill/>
          </a:ln>
        </p:spPr>
      </p:pic>
      <p:pic>
        <p:nvPicPr>
          <p:cNvPr descr="https://tse1.mm.bing.net/th?id=OIP.woDDrYem3biV9ro_4k7WfAEsEs&amp;pid=15.1&amp;P=0&amp;w=300&amp;h=300" id="166" name="Google Shape;166;p7"/>
          <p:cNvPicPr preferRelativeResize="0"/>
          <p:nvPr/>
        </p:nvPicPr>
        <p:blipFill rotWithShape="1">
          <a:blip r:embed="rId4">
            <a:alphaModFix/>
          </a:blip>
          <a:srcRect b="0" l="0" r="0" t="0"/>
          <a:stretch/>
        </p:blipFill>
        <p:spPr>
          <a:xfrm rot="-1148653">
            <a:off x="712982" y="241473"/>
            <a:ext cx="1272208" cy="1272208"/>
          </a:xfrm>
          <a:prstGeom prst="rect">
            <a:avLst/>
          </a:prstGeom>
          <a:noFill/>
          <a:ln>
            <a:noFill/>
          </a:ln>
        </p:spPr>
      </p:pic>
      <p:pic>
        <p:nvPicPr>
          <p:cNvPr descr="https://tse2.mm.bing.net/th?id=OIP.B28HwgB_SMo2rW-gXSbMSgEsA7&amp;pid=15.1&amp;P=0&amp;w=320&amp;h=64" id="167" name="Google Shape;167;p7"/>
          <p:cNvPicPr preferRelativeResize="0"/>
          <p:nvPr/>
        </p:nvPicPr>
        <p:blipFill rotWithShape="1">
          <a:blip r:embed="rId5">
            <a:alphaModFix/>
          </a:blip>
          <a:srcRect b="0" l="0" r="0" t="0"/>
          <a:stretch/>
        </p:blipFill>
        <p:spPr>
          <a:xfrm>
            <a:off x="2383611" y="630832"/>
            <a:ext cx="4199995" cy="839999"/>
          </a:xfrm>
          <a:prstGeom prst="rect">
            <a:avLst/>
          </a:prstGeom>
          <a:noFill/>
          <a:ln>
            <a:noFill/>
          </a:ln>
        </p:spPr>
      </p:pic>
      <p:pic>
        <p:nvPicPr>
          <p:cNvPr descr="https://tse3.mm.bing.net/th?id=OIP.DwGzlizkHjxuQsL1iN4XIQEBEs&amp;pid=15.1&amp;P=0&amp;w=300&amp;h=300" id="168" name="Google Shape;168;p7"/>
          <p:cNvPicPr preferRelativeResize="0"/>
          <p:nvPr/>
        </p:nvPicPr>
        <p:blipFill rotWithShape="1">
          <a:blip r:embed="rId6">
            <a:alphaModFix/>
          </a:blip>
          <a:srcRect b="0" l="0" r="0" t="0"/>
          <a:stretch/>
        </p:blipFill>
        <p:spPr>
          <a:xfrm>
            <a:off x="7116773" y="4797152"/>
            <a:ext cx="1514624" cy="17680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2011-09-27T12:26:44Z</dcterms:created>
  <dc:creator>ConnahJ</dc:creator>
</cp:coreProperties>
</file>