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9144000"/>
  <p:notesSz cx="6797675" cy="9926625"/>
  <p:embeddedFontLst>
    <p:embeddedFont>
      <p:font typeface="Garamond"/>
      <p:regular r:id="rId22"/>
      <p:bold r:id="rId23"/>
      <p:italic r:id="rId24"/>
      <p:boldItalic r:id="rId25"/>
    </p:embeddedFont>
    <p:embeddedFont>
      <p:font typeface="Century Gothic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gdb1HIDGI0/atLUTLq5FFAtjPjh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Garamond-regular.fntdata"/><Relationship Id="rId21" Type="http://schemas.openxmlformats.org/officeDocument/2006/relationships/slide" Target="slides/slide15.xml"/><Relationship Id="rId24" Type="http://schemas.openxmlformats.org/officeDocument/2006/relationships/font" Target="fonts/Garamond-italic.fntdata"/><Relationship Id="rId23" Type="http://schemas.openxmlformats.org/officeDocument/2006/relationships/font" Target="fonts/Garamon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CenturyGothic-regular.fntdata"/><Relationship Id="rId25" Type="http://schemas.openxmlformats.org/officeDocument/2006/relationships/font" Target="fonts/Garamond-boldItalic.fntdata"/><Relationship Id="rId28" Type="http://schemas.openxmlformats.org/officeDocument/2006/relationships/font" Target="fonts/CenturyGothic-italic.fntdata"/><Relationship Id="rId27" Type="http://schemas.openxmlformats.org/officeDocument/2006/relationships/font" Target="fonts/CenturyGothic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CenturyGothic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fb48d8db93_0_153:notes"/>
          <p:cNvSpPr txBox="1"/>
          <p:nvPr>
            <p:ph idx="1" type="body"/>
          </p:nvPr>
        </p:nvSpPr>
        <p:spPr>
          <a:xfrm>
            <a:off x="679768" y="4715147"/>
            <a:ext cx="5438100" cy="44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6" name="Google Shape;176;g3fb48d8db93_0_153:notes"/>
          <p:cNvSpPr/>
          <p:nvPr>
            <p:ph idx="2" type="sldImg"/>
          </p:nvPr>
        </p:nvSpPr>
        <p:spPr>
          <a:xfrm>
            <a:off x="1132356" y="744497"/>
            <a:ext cx="4533000" cy="3722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2" name="Google Shape;182;p2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8" name="Google Shape;188;p3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4" name="Google Shape;194;p5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9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7d8a16ed1d_1_0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7d8a16ed1d_1_0:notes"/>
          <p:cNvSpPr txBox="1"/>
          <p:nvPr>
            <p:ph idx="1" type="body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g37d8a16ed1d_1_0:notes"/>
          <p:cNvSpPr txBox="1"/>
          <p:nvPr>
            <p:ph idx="12" type="sldNum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6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7d8a16ed1d_0_1:notes"/>
          <p:cNvSpPr txBox="1"/>
          <p:nvPr>
            <p:ph idx="1" type="body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4" name="Google Shape;224;g37d8a16ed1d_0_1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b4001c339_0_0:notes"/>
          <p:cNvSpPr txBox="1"/>
          <p:nvPr>
            <p:ph idx="1" type="body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1" name="Google Shape;231;g3fb4001c339_0_0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7d8a16ed1d_1_7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7d8a16ed1d_1_7:notes"/>
          <p:cNvSpPr txBox="1"/>
          <p:nvPr>
            <p:ph idx="1" type="body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g37d8a16ed1d_1_7:notes"/>
          <p:cNvSpPr txBox="1"/>
          <p:nvPr>
            <p:ph idx="12" type="sldNum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fb4001c339_0_10:notes"/>
          <p:cNvSpPr/>
          <p:nvPr>
            <p:ph idx="2" type="sldImg"/>
          </p:nvPr>
        </p:nvSpPr>
        <p:spPr>
          <a:xfrm>
            <a:off x="1165225" y="1241425"/>
            <a:ext cx="44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6" name="Google Shape;256;g3fb4001c339_0_10:notes"/>
          <p:cNvSpPr txBox="1"/>
          <p:nvPr>
            <p:ph idx="1" type="body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7" name="Google Shape;257;g3fb4001c339_0_10:notes"/>
          <p:cNvSpPr txBox="1"/>
          <p:nvPr>
            <p:ph idx="12" type="sldNum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7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7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4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0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5" name="Google Shape;275;p10:notes"/>
          <p:cNvSpPr/>
          <p:nvPr>
            <p:ph idx="2" type="sldImg"/>
          </p:nvPr>
        </p:nvSpPr>
        <p:spPr>
          <a:xfrm>
            <a:off x="1165225" y="1241425"/>
            <a:ext cx="44672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1pPr>
            <a:lvl2pPr indent="-30861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1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1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3" name="Google Shape;33;p13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14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6" name="Google Shape;36;p14"/>
            <p:cNvGrpSpPr/>
            <p:nvPr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7" name="Google Shape;37;p14"/>
              <p:cNvSpPr/>
              <p:nvPr/>
            </p:nvSpPr>
            <p:spPr>
              <a:xfrm>
                <a:off x="1728" y="2644"/>
                <a:ext cx="2882" cy="1671"/>
              </a:xfrm>
              <a:custGeom>
                <a:rect b="b" l="l" r="r" t="t"/>
                <a:pathLst>
                  <a:path extrusionOk="0" h="1671" w="2882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309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38" name="Google Shape;38;p14"/>
              <p:cNvSpPr/>
              <p:nvPr/>
            </p:nvSpPr>
            <p:spPr>
              <a:xfrm>
                <a:off x="4170" y="2671"/>
                <a:ext cx="1259" cy="811"/>
              </a:xfrm>
              <a:custGeom>
                <a:rect b="b" l="l" r="r" t="t"/>
                <a:pathLst>
                  <a:path extrusionOk="0" h="811" w="1259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3092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39" name="Google Shape;39;p14"/>
              <p:cNvSpPr/>
              <p:nvPr/>
            </p:nvSpPr>
            <p:spPr>
              <a:xfrm>
                <a:off x="2900" y="3346"/>
                <a:ext cx="2849" cy="969"/>
              </a:xfrm>
              <a:custGeom>
                <a:rect b="b" l="l" r="r" t="t"/>
                <a:pathLst>
                  <a:path extrusionOk="0" h="969" w="284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>
                <a:gsLst>
                  <a:gs pos="0">
                    <a:srgbClr val="002E8B"/>
                  </a:gs>
                  <a:gs pos="100000">
                    <a:schemeClr val="dk2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40" name="Google Shape;40;p14"/>
              <p:cNvSpPr/>
              <p:nvPr/>
            </p:nvSpPr>
            <p:spPr>
              <a:xfrm>
                <a:off x="2748" y="2230"/>
                <a:ext cx="3007" cy="2085"/>
              </a:xfrm>
              <a:custGeom>
                <a:rect b="b" l="l" r="r" t="t"/>
                <a:pathLst>
                  <a:path extrusionOk="0" h="2085" w="3007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41" name="Google Shape;41;p14"/>
              <p:cNvSpPr/>
              <p:nvPr/>
            </p:nvSpPr>
            <p:spPr>
              <a:xfrm>
                <a:off x="4501" y="2317"/>
                <a:ext cx="1248" cy="539"/>
              </a:xfrm>
              <a:custGeom>
                <a:rect b="b" l="l" r="r" t="t"/>
                <a:pathLst>
                  <a:path extrusionOk="0" h="539" w="1248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>
                <a:gsLst>
                  <a:gs pos="0">
                    <a:srgbClr val="003090"/>
                  </a:gs>
                  <a:gs pos="100000">
                    <a:schemeClr val="dk2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42" name="Google Shape;42;p14"/>
            <p:cNvSpPr/>
            <p:nvPr/>
          </p:nvSpPr>
          <p:spPr>
            <a:xfrm>
              <a:off x="3322" y="1341"/>
              <a:ext cx="1825" cy="1537"/>
            </a:xfrm>
            <a:custGeom>
              <a:rect b="b" l="l" r="r" t="t"/>
              <a:pathLst>
                <a:path extrusionOk="0" h="1469" w="2296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>
              <a:gsLst>
                <a:gs pos="0">
                  <a:srgbClr val="002F8D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43" name="Google Shape;43;p14"/>
            <p:cNvSpPr/>
            <p:nvPr/>
          </p:nvSpPr>
          <p:spPr>
            <a:xfrm>
              <a:off x="0" y="0"/>
              <a:ext cx="5758" cy="1776"/>
            </a:xfrm>
            <a:custGeom>
              <a:rect b="b" l="l" r="r" t="t"/>
              <a:pathLst>
                <a:path extrusionOk="0" h="1906" w="5740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44" name="Google Shape;44;p14"/>
          <p:cNvSpPr txBox="1"/>
          <p:nvPr>
            <p:ph type="ctrTitle"/>
          </p:nvPr>
        </p:nvSpPr>
        <p:spPr>
          <a:xfrm>
            <a:off x="685800" y="1736725"/>
            <a:ext cx="7772400" cy="1920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Font typeface="Noto Sans Symbols"/>
              <a:buNone/>
              <a:defRPr/>
            </a:lvl1pPr>
            <a:lvl2pPr lvl="1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2pPr>
            <a:lvl3pPr lvl="2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lvl="4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lvl="5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lvl="7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lvl="8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25157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25475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52" name="Google Shape;52;p15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4" name="Google Shape;54;p15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■"/>
              <a:defRPr sz="2800"/>
            </a:lvl1pPr>
            <a:lvl2pPr indent="-33528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1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1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58" name="Google Shape;58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■"/>
              <a:defRPr sz="2800"/>
            </a:lvl1pPr>
            <a:lvl2pPr indent="-33528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7pPr>
            <a:lvl8pPr indent="-30861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8pPr>
            <a:lvl9pPr indent="-30861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9pPr>
          </a:lstStyle>
          <a:p/>
        </p:txBody>
      </p:sp>
      <p:sp>
        <p:nvSpPr>
          <p:cNvPr id="59" name="Google Shape;59;p16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1" name="Google Shape;61;p16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65" name="Google Shape;65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3pPr>
            <a:lvl4pPr indent="-29972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66" name="Google Shape;66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67" name="Google Shape;67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1pPr>
            <a:lvl2pPr indent="-3175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 sz="1800"/>
            </a:lvl3pPr>
            <a:lvl4pPr indent="-29972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4pPr>
            <a:lvl5pPr indent="-2997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5pPr>
            <a:lvl6pPr indent="-2997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6pPr>
            <a:lvl7pPr indent="-2997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7pPr>
            <a:lvl8pPr indent="-2997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8pPr>
            <a:lvl9pPr indent="-2997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■"/>
              <a:defRPr sz="1600"/>
            </a:lvl9pPr>
          </a:lstStyle>
          <a:p/>
        </p:txBody>
      </p:sp>
      <p:sp>
        <p:nvSpPr>
          <p:cNvPr id="68" name="Google Shape;68;p17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5" name="Google Shape;75;p18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Char char="■"/>
              <a:defRPr sz="3200"/>
            </a:lvl1pPr>
            <a:lvl2pPr indent="-35306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■"/>
              <a:defRPr sz="2800"/>
            </a:lvl2pPr>
            <a:lvl3pPr indent="-3352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■"/>
              <a:defRPr sz="2400"/>
            </a:lvl3pPr>
            <a:lvl4pPr indent="-3175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 sz="2000"/>
            </a:lvl9pPr>
          </a:lstStyle>
          <a:p/>
        </p:txBody>
      </p:sp>
      <p:sp>
        <p:nvSpPr>
          <p:cNvPr id="79" name="Google Shape;79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80" name="Google Shape;80;p19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9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87" name="Google Shape;87;p20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20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1pPr>
            <a:lvl2pPr indent="-30861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1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1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5" name="Google Shape;95;p2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1pPr>
            <a:lvl2pPr indent="-30861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3pPr>
            <a:lvl4pPr indent="-30861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7pPr>
            <a:lvl8pPr indent="-30861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8pPr>
            <a:lvl9pPr indent="-30861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■"/>
              <a:defRPr/>
            </a:lvl9pPr>
          </a:lstStyle>
          <a:p/>
        </p:txBody>
      </p:sp>
      <p:sp>
        <p:nvSpPr>
          <p:cNvPr id="99" name="Google Shape;99;p22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2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1" name="Google Shape;101;p22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fb48d8db93_0_164"/>
          <p:cNvSpPr txBox="1"/>
          <p:nvPr>
            <p:ph type="ctrTitle"/>
          </p:nvPr>
        </p:nvSpPr>
        <p:spPr>
          <a:xfrm>
            <a:off x="3505200" y="1498601"/>
            <a:ext cx="5257800" cy="32988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entury Gothic"/>
              <a:buNone/>
              <a:defRPr sz="5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3fb48d8db93_0_164"/>
          <p:cNvSpPr txBox="1"/>
          <p:nvPr>
            <p:ph idx="1" type="subTitle"/>
          </p:nvPr>
        </p:nvSpPr>
        <p:spPr>
          <a:xfrm>
            <a:off x="3505200" y="4927600"/>
            <a:ext cx="52578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lvl="1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2000"/>
              <a:buNone/>
              <a:defRPr>
                <a:solidFill>
                  <a:srgbClr val="8E94AB"/>
                </a:solidFill>
              </a:defRPr>
            </a:lvl2pPr>
            <a:lvl3pPr lvl="2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800"/>
              <a:buNone/>
              <a:defRPr>
                <a:solidFill>
                  <a:srgbClr val="8E94AB"/>
                </a:solidFill>
              </a:defRPr>
            </a:lvl3pPr>
            <a:lvl4pPr lvl="3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800"/>
              <a:buNone/>
              <a:defRPr>
                <a:solidFill>
                  <a:srgbClr val="8E94AB"/>
                </a:solidFill>
              </a:defRPr>
            </a:lvl4pPr>
            <a:lvl5pPr lvl="4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800"/>
              <a:buNone/>
              <a:defRPr>
                <a:solidFill>
                  <a:srgbClr val="8E94AB"/>
                </a:solidFill>
              </a:defRPr>
            </a:lvl5pPr>
            <a:lvl6pPr lvl="5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6pPr>
            <a:lvl7pPr lvl="6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7pPr>
            <a:lvl8pPr lvl="7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8pPr>
            <a:lvl9pPr lvl="8" algn="ctr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620"/>
              <a:buNone/>
              <a:defRPr>
                <a:solidFill>
                  <a:srgbClr val="8E94AB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b48d8db93_0_167"/>
          <p:cNvSpPr txBox="1"/>
          <p:nvPr>
            <p:ph type="title"/>
          </p:nvPr>
        </p:nvSpPr>
        <p:spPr>
          <a:xfrm>
            <a:off x="838200" y="76200"/>
            <a:ext cx="76200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3fb48d8db93_0_167"/>
          <p:cNvSpPr txBox="1"/>
          <p:nvPr>
            <p:ph idx="1" type="body"/>
          </p:nvPr>
        </p:nvSpPr>
        <p:spPr>
          <a:xfrm>
            <a:off x="841248" y="1608836"/>
            <a:ext cx="37308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9pPr>
          </a:lstStyle>
          <a:p/>
        </p:txBody>
      </p:sp>
      <p:sp>
        <p:nvSpPr>
          <p:cNvPr id="115" name="Google Shape;115;g3fb48d8db93_0_167"/>
          <p:cNvSpPr txBox="1"/>
          <p:nvPr>
            <p:ph idx="2" type="body"/>
          </p:nvPr>
        </p:nvSpPr>
        <p:spPr>
          <a:xfrm>
            <a:off x="838200" y="2209800"/>
            <a:ext cx="37338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556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116" name="Google Shape;116;g3fb48d8db93_0_167"/>
          <p:cNvSpPr txBox="1"/>
          <p:nvPr>
            <p:ph idx="3" type="body"/>
          </p:nvPr>
        </p:nvSpPr>
        <p:spPr>
          <a:xfrm>
            <a:off x="4727448" y="1608836"/>
            <a:ext cx="3730800" cy="512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b="1" sz="21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90"/>
              <a:buNone/>
              <a:defRPr b="1" sz="2100"/>
            </a:lvl9pPr>
          </a:lstStyle>
          <a:p/>
        </p:txBody>
      </p:sp>
      <p:sp>
        <p:nvSpPr>
          <p:cNvPr id="117" name="Google Shape;117;g3fb48d8db93_0_167"/>
          <p:cNvSpPr txBox="1"/>
          <p:nvPr>
            <p:ph idx="4" type="body"/>
          </p:nvPr>
        </p:nvSpPr>
        <p:spPr>
          <a:xfrm>
            <a:off x="4724400" y="2209800"/>
            <a:ext cx="37338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556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118" name="Google Shape;118;g3fb48d8db93_0_167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g3fb48d8db93_0_167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g3fb48d8db93_0_167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b48d8db93_0_176"/>
          <p:cNvSpPr txBox="1"/>
          <p:nvPr>
            <p:ph type="title"/>
          </p:nvPr>
        </p:nvSpPr>
        <p:spPr>
          <a:xfrm>
            <a:off x="838200" y="76200"/>
            <a:ext cx="76200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g3fb48d8db93_0_176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g3fb48d8db93_0_176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g3fb48d8db93_0_176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 type="blank">
  <p:cSld name="BLANK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b48d8db93_0_181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g3fb48d8db93_0_181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g3fb48d8db93_0_181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b48d8db93_0_185"/>
          <p:cNvSpPr txBox="1"/>
          <p:nvPr>
            <p:ph type="title"/>
          </p:nvPr>
        </p:nvSpPr>
        <p:spPr>
          <a:xfrm>
            <a:off x="609601" y="4445000"/>
            <a:ext cx="5257800" cy="19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entury Gothic"/>
              <a:buNone/>
              <a:defRPr b="0" sz="5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3fb48d8db93_0_185"/>
          <p:cNvSpPr txBox="1"/>
          <p:nvPr>
            <p:ph idx="1" type="body"/>
          </p:nvPr>
        </p:nvSpPr>
        <p:spPr>
          <a:xfrm>
            <a:off x="609601" y="3124200"/>
            <a:ext cx="5257800" cy="12969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2400"/>
              <a:buNone/>
              <a:defRPr sz="2400">
                <a:solidFill>
                  <a:srgbClr val="8E94AB"/>
                </a:solidFill>
              </a:defRPr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2100"/>
              <a:buNone/>
              <a:defRPr sz="2100">
                <a:solidFill>
                  <a:srgbClr val="8E94AB"/>
                </a:solidFill>
              </a:defRPr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900"/>
              <a:buNone/>
              <a:defRPr sz="1900">
                <a:solidFill>
                  <a:srgbClr val="8E94AB"/>
                </a:solidFill>
              </a:defRPr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900"/>
              <a:buNone/>
              <a:defRPr sz="1900">
                <a:solidFill>
                  <a:srgbClr val="8E94AB"/>
                </a:solidFill>
              </a:defRPr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rgbClr val="8E94AB"/>
              </a:buClr>
              <a:buSzPts val="1710"/>
              <a:buNone/>
              <a:defRPr sz="1900">
                <a:solidFill>
                  <a:srgbClr val="8E94AB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showMasterSp="0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fb48d8db93_0_188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54510"/>
                </a:srgbClr>
              </a:gs>
            </a:gsLst>
            <a:lin ang="7799903" scaled="0"/>
          </a:gradFill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3fb48d8db93_0_188"/>
          <p:cNvSpPr txBox="1"/>
          <p:nvPr>
            <p:ph type="title"/>
          </p:nvPr>
        </p:nvSpPr>
        <p:spPr>
          <a:xfrm>
            <a:off x="228600" y="1701800"/>
            <a:ext cx="2514600" cy="28449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g3fb48d8db93_0_188"/>
          <p:cNvSpPr txBox="1"/>
          <p:nvPr>
            <p:ph idx="1" type="body"/>
          </p:nvPr>
        </p:nvSpPr>
        <p:spPr>
          <a:xfrm>
            <a:off x="228600" y="4648200"/>
            <a:ext cx="2514600" cy="17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9pPr>
          </a:lstStyle>
          <a:p/>
        </p:txBody>
      </p:sp>
      <p:sp>
        <p:nvSpPr>
          <p:cNvPr id="137" name="Google Shape;137;g3fb48d8db93_0_188"/>
          <p:cNvSpPr txBox="1"/>
          <p:nvPr>
            <p:ph idx="2" type="body"/>
          </p:nvPr>
        </p:nvSpPr>
        <p:spPr>
          <a:xfrm>
            <a:off x="3352800" y="482600"/>
            <a:ext cx="5105400" cy="58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138" name="Google Shape;138;g3fb48d8db93_0_188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3fb48d8db93_0_188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g3fb48d8db93_0_188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showMasterSp="0" type="picTx">
  <p:cSld name="PICTURE_WITH_CAPTION_TEX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fb48d8db93_0_196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54510"/>
                </a:srgbClr>
              </a:gs>
            </a:gsLst>
            <a:lin ang="7799903" scaled="0"/>
          </a:gradFill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3" name="Google Shape;143;g3fb48d8db93_0_196"/>
          <p:cNvSpPr txBox="1"/>
          <p:nvPr>
            <p:ph type="title"/>
          </p:nvPr>
        </p:nvSpPr>
        <p:spPr>
          <a:xfrm>
            <a:off x="1828800" y="4800600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." id="144" name="Google Shape;144;g3fb48d8db93_0_196"/>
          <p:cNvSpPr/>
          <p:nvPr>
            <p:ph idx="2" type="pic"/>
          </p:nvPr>
        </p:nvSpPr>
        <p:spPr>
          <a:xfrm>
            <a:off x="1828800" y="279401"/>
            <a:ext cx="5486400" cy="4448100"/>
          </a:xfrm>
          <a:prstGeom prst="rect">
            <a:avLst/>
          </a:prstGeom>
          <a:noFill/>
          <a:ln>
            <a:noFill/>
          </a:ln>
        </p:spPr>
      </p:sp>
      <p:sp>
        <p:nvSpPr>
          <p:cNvPr id="145" name="Google Shape;145;g3fb48d8db93_0_196"/>
          <p:cNvSpPr txBox="1"/>
          <p:nvPr>
            <p:ph idx="1" type="body"/>
          </p:nvPr>
        </p:nvSpPr>
        <p:spPr>
          <a:xfrm>
            <a:off x="1828800" y="5562600"/>
            <a:ext cx="54864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228600" lvl="0" marL="4572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/>
            </a:lvl3pPr>
            <a:lvl4pPr indent="-2286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indent="-2286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6pPr>
            <a:lvl7pPr indent="-22860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7pPr>
            <a:lvl8pPr indent="-22860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8pPr>
            <a:lvl9pPr indent="-22860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080"/>
              <a:buNone/>
              <a:defRPr sz="1200"/>
            </a:lvl9pPr>
          </a:lstStyle>
          <a:p/>
        </p:txBody>
      </p:sp>
      <p:sp>
        <p:nvSpPr>
          <p:cNvPr id="146" name="Google Shape;146;g3fb48d8db93_0_196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g3fb48d8db93_0_196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g3fb48d8db93_0_196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b48d8db93_0_204"/>
          <p:cNvSpPr txBox="1"/>
          <p:nvPr>
            <p:ph type="title"/>
          </p:nvPr>
        </p:nvSpPr>
        <p:spPr>
          <a:xfrm>
            <a:off x="838200" y="76200"/>
            <a:ext cx="76200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3fb48d8db93_0_204"/>
          <p:cNvSpPr txBox="1"/>
          <p:nvPr>
            <p:ph idx="1" type="body"/>
          </p:nvPr>
        </p:nvSpPr>
        <p:spPr>
          <a:xfrm>
            <a:off x="838200" y="1701800"/>
            <a:ext cx="7620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429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9pPr>
          </a:lstStyle>
          <a:p/>
        </p:txBody>
      </p:sp>
      <p:sp>
        <p:nvSpPr>
          <p:cNvPr id="152" name="Google Shape;152;g3fb48d8db93_0_204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g3fb48d8db93_0_204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g3fb48d8db93_0_204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fb48d8db93_0_210"/>
          <p:cNvSpPr txBox="1"/>
          <p:nvPr>
            <p:ph type="title"/>
          </p:nvPr>
        </p:nvSpPr>
        <p:spPr>
          <a:xfrm>
            <a:off x="838200" y="76200"/>
            <a:ext cx="76200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3fb48d8db93_0_210"/>
          <p:cNvSpPr txBox="1"/>
          <p:nvPr>
            <p:ph idx="1" type="body"/>
          </p:nvPr>
        </p:nvSpPr>
        <p:spPr>
          <a:xfrm>
            <a:off x="838200" y="1701800"/>
            <a:ext cx="37338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22860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None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158" name="Google Shape;158;g3fb48d8db93_0_210"/>
          <p:cNvSpPr txBox="1"/>
          <p:nvPr>
            <p:ph idx="2" type="body"/>
          </p:nvPr>
        </p:nvSpPr>
        <p:spPr>
          <a:xfrm>
            <a:off x="4724400" y="1701800"/>
            <a:ext cx="37338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 sz="1800"/>
            </a:lvl9pPr>
          </a:lstStyle>
          <a:p/>
        </p:txBody>
      </p:sp>
      <p:sp>
        <p:nvSpPr>
          <p:cNvPr id="159" name="Google Shape;159;g3fb48d8db93_0_210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g3fb48d8db93_0_210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g3fb48d8db93_0_210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b48d8db93_0_217"/>
          <p:cNvSpPr txBox="1"/>
          <p:nvPr>
            <p:ph type="title"/>
          </p:nvPr>
        </p:nvSpPr>
        <p:spPr>
          <a:xfrm>
            <a:off x="838200" y="76200"/>
            <a:ext cx="76200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4" name="Google Shape;164;g3fb48d8db93_0_217"/>
          <p:cNvSpPr txBox="1"/>
          <p:nvPr>
            <p:ph idx="1" type="body"/>
          </p:nvPr>
        </p:nvSpPr>
        <p:spPr>
          <a:xfrm rot="5400000">
            <a:off x="2413050" y="126950"/>
            <a:ext cx="4470300" cy="76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429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9pPr>
          </a:lstStyle>
          <a:p/>
        </p:txBody>
      </p:sp>
      <p:sp>
        <p:nvSpPr>
          <p:cNvPr id="165" name="Google Shape;165;g3fb48d8db93_0_217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g3fb48d8db93_0_217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g3fb48d8db93_0_217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b48d8db93_0_223"/>
          <p:cNvSpPr txBox="1"/>
          <p:nvPr>
            <p:ph type="title"/>
          </p:nvPr>
        </p:nvSpPr>
        <p:spPr>
          <a:xfrm rot="5400000">
            <a:off x="4975950" y="2690089"/>
            <a:ext cx="5897700" cy="10668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g3fb48d8db93_0_223"/>
          <p:cNvSpPr txBox="1"/>
          <p:nvPr>
            <p:ph idx="1" type="body"/>
          </p:nvPr>
        </p:nvSpPr>
        <p:spPr>
          <a:xfrm rot="5400000">
            <a:off x="1089750" y="23089"/>
            <a:ext cx="5897700" cy="64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42900" lvl="0" marL="45720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3pPr>
            <a:lvl4pPr indent="-342900" lvl="3" marL="1828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5pPr>
            <a:lvl6pPr indent="-331470" lvl="5" marL="27432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6pPr>
            <a:lvl7pPr indent="-331470" lvl="6" marL="32004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7pPr>
            <a:lvl8pPr indent="-331470" lvl="7" marL="36576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8pPr>
            <a:lvl9pPr indent="-331470" lvl="8" marL="411480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Char char="–"/>
              <a:defRPr/>
            </a:lvl9pPr>
          </a:lstStyle>
          <a:p/>
        </p:txBody>
      </p:sp>
      <p:sp>
        <p:nvSpPr>
          <p:cNvPr id="171" name="Google Shape;171;g3fb48d8db93_0_223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g3fb48d8db93_0_223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g3fb48d8db93_0_223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idx="10" type="dt"/>
          </p:nvPr>
        </p:nvSpPr>
        <p:spPr>
          <a:xfrm>
            <a:off x="457200" y="625157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2" type="sldNum"/>
          </p:nvPr>
        </p:nvSpPr>
        <p:spPr>
          <a:xfrm>
            <a:off x="65532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grpSp>
        <p:nvGrpSpPr>
          <p:cNvPr id="12" name="Google Shape;12;p11"/>
          <p:cNvGrpSpPr/>
          <p:nvPr/>
        </p:nvGrpSpPr>
        <p:grpSpPr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3" name="Google Shape;13;p11"/>
            <p:cNvGrpSpPr/>
            <p:nvPr/>
          </p:nvGrpSpPr>
          <p:grpSpPr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4" name="Google Shape;14;p11"/>
              <p:cNvSpPr/>
              <p:nvPr/>
            </p:nvSpPr>
            <p:spPr>
              <a:xfrm>
                <a:off x="1728" y="2644"/>
                <a:ext cx="2882" cy="1671"/>
              </a:xfrm>
              <a:custGeom>
                <a:rect b="b" l="l" r="r" t="t"/>
                <a:pathLst>
                  <a:path extrusionOk="0" h="1671" w="2882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3092"/>
                  </a:gs>
                </a:gsLst>
                <a:lin ang="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5" name="Google Shape;15;p11"/>
              <p:cNvSpPr/>
              <p:nvPr/>
            </p:nvSpPr>
            <p:spPr>
              <a:xfrm>
                <a:off x="4170" y="2671"/>
                <a:ext cx="1259" cy="811"/>
              </a:xfrm>
              <a:custGeom>
                <a:rect b="b" l="l" r="r" t="t"/>
                <a:pathLst>
                  <a:path extrusionOk="0" h="811" w="1259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>
                <a:gsLst>
                  <a:gs pos="0">
                    <a:schemeClr val="dk2"/>
                  </a:gs>
                  <a:gs pos="100000">
                    <a:srgbClr val="003092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6" name="Google Shape;16;p11"/>
              <p:cNvSpPr/>
              <p:nvPr/>
            </p:nvSpPr>
            <p:spPr>
              <a:xfrm>
                <a:off x="2900" y="3346"/>
                <a:ext cx="2849" cy="969"/>
              </a:xfrm>
              <a:custGeom>
                <a:rect b="b" l="l" r="r" t="t"/>
                <a:pathLst>
                  <a:path extrusionOk="0" h="969" w="284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>
                <a:gsLst>
                  <a:gs pos="0">
                    <a:srgbClr val="002E8B"/>
                  </a:gs>
                  <a:gs pos="100000">
                    <a:schemeClr val="dk2"/>
                  </a:gs>
                </a:gsLst>
                <a:lin ang="54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7" name="Google Shape;17;p11"/>
              <p:cNvSpPr/>
              <p:nvPr/>
            </p:nvSpPr>
            <p:spPr>
              <a:xfrm>
                <a:off x="2748" y="2230"/>
                <a:ext cx="3007" cy="2085"/>
              </a:xfrm>
              <a:custGeom>
                <a:rect b="b" l="l" r="r" t="t"/>
                <a:pathLst>
                  <a:path extrusionOk="0" h="2085" w="3007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  <p:sp>
            <p:nvSpPr>
              <p:cNvPr id="18" name="Google Shape;18;p11"/>
              <p:cNvSpPr/>
              <p:nvPr/>
            </p:nvSpPr>
            <p:spPr>
              <a:xfrm>
                <a:off x="4501" y="2317"/>
                <a:ext cx="1248" cy="539"/>
              </a:xfrm>
              <a:custGeom>
                <a:rect b="b" l="l" r="r" t="t"/>
                <a:pathLst>
                  <a:path extrusionOk="0" h="539" w="1248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>
                <a:gsLst>
                  <a:gs pos="0">
                    <a:srgbClr val="003090"/>
                  </a:gs>
                  <a:gs pos="100000">
                    <a:schemeClr val="dk2"/>
                  </a:gs>
                </a:gsLst>
                <a:lin ang="2700000" scaled="0"/>
              </a:gra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Garamond"/>
                  <a:ea typeface="Garamond"/>
                  <a:cs typeface="Garamond"/>
                  <a:sym typeface="Garamond"/>
                </a:endParaRPr>
              </a:p>
            </p:txBody>
          </p:sp>
        </p:grpSp>
        <p:sp>
          <p:nvSpPr>
            <p:cNvPr id="19" name="Google Shape;19;p11"/>
            <p:cNvSpPr/>
            <p:nvPr/>
          </p:nvSpPr>
          <p:spPr>
            <a:xfrm>
              <a:off x="3322" y="1341"/>
              <a:ext cx="1825" cy="1537"/>
            </a:xfrm>
            <a:custGeom>
              <a:rect b="b" l="l" r="r" t="t"/>
              <a:pathLst>
                <a:path extrusionOk="0" h="1469" w="2296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>
              <a:gsLst>
                <a:gs pos="0">
                  <a:srgbClr val="002F8D"/>
                </a:gs>
                <a:gs pos="100000">
                  <a:schemeClr val="dk2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  <p:sp>
          <p:nvSpPr>
            <p:cNvPr id="20" name="Google Shape;20;p11"/>
            <p:cNvSpPr/>
            <p:nvPr/>
          </p:nvSpPr>
          <p:spPr>
            <a:xfrm>
              <a:off x="0" y="0"/>
              <a:ext cx="5758" cy="1776"/>
            </a:xfrm>
            <a:custGeom>
              <a:rect b="b" l="l" r="r" t="t"/>
              <a:pathLst>
                <a:path extrusionOk="0" h="1906" w="5740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dk1"/>
                </a:gs>
                <a:gs pos="100000">
                  <a:schemeClr val="dk2"/>
                </a:gs>
              </a:gsLst>
              <a:lin ang="54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endParaRPr>
            </a:p>
          </p:txBody>
        </p:sp>
      </p:grpSp>
      <p:sp>
        <p:nvSpPr>
          <p:cNvPr id="21" name="Google Shape;21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400" u="none" cap="none" strike="noStrike">
                <a:solidFill>
                  <a:schemeClr val="lt2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3124200" y="6248400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■"/>
              <a:defRPr b="0" i="0" sz="32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indent="-35306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ts val="1960"/>
              <a:buFont typeface="Noto Sans Symbols"/>
              <a:buChar char="■"/>
              <a:defRPr b="0" i="0" sz="28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indent="-33528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680"/>
              <a:buFont typeface="Noto Sans Symbols"/>
              <a:buChar char="■"/>
              <a:defRPr b="0" i="0" sz="24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Noto Sans Symbols"/>
              <a:buChar char="■"/>
              <a:defRPr b="0" i="0" sz="2000" u="none" cap="none" strike="noStrik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fb48d8db93_0_157"/>
          <p:cNvSpPr/>
          <p:nvPr/>
        </p:nvSpPr>
        <p:spPr>
          <a:xfrm>
            <a:off x="228600" y="0"/>
            <a:ext cx="86868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rgbClr val="FFFFFF">
                  <a:alpha val="54510"/>
                </a:srgbClr>
              </a:gs>
            </a:gsLst>
            <a:lin ang="7799903" scaled="0"/>
          </a:gradFill>
          <a:ln>
            <a:noFill/>
          </a:ln>
        </p:spPr>
        <p:txBody>
          <a:bodyPr anchorCtr="0" anchor="ctr" bIns="60925" lIns="121875" spcFirstLastPara="1" rIns="121875" wrap="square" tIns="609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" name="Google Shape;104;g3fb48d8db93_0_157"/>
          <p:cNvSpPr txBox="1"/>
          <p:nvPr>
            <p:ph type="title"/>
          </p:nvPr>
        </p:nvSpPr>
        <p:spPr>
          <a:xfrm>
            <a:off x="838200" y="76200"/>
            <a:ext cx="76200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/>
          </a:bodyPr>
          <a:lstStyle>
            <a:lvl1pPr lvl="0" marR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entury Gothic"/>
              <a:buNone/>
              <a:defRPr b="0" i="0" sz="4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g3fb48d8db93_0_157"/>
          <p:cNvSpPr txBox="1"/>
          <p:nvPr>
            <p:ph idx="1" type="body"/>
          </p:nvPr>
        </p:nvSpPr>
        <p:spPr>
          <a:xfrm>
            <a:off x="838200" y="1701800"/>
            <a:ext cx="7620000" cy="44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60925" lIns="121875" spcFirstLastPara="1" rIns="121875" wrap="square" tIns="60925">
            <a:normAutofit/>
          </a:bodyPr>
          <a:lstStyle>
            <a:lvl1pPr indent="-381000" lvl="0" marL="457200" marR="0" algn="l">
              <a:lnSpc>
                <a:spcPct val="95000"/>
              </a:lnSpc>
              <a:spcBef>
                <a:spcPts val="186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entury Gothic"/>
              <a:buChar char="–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42900" lvl="3" marL="18288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42900" lvl="4" marL="22860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1470" lvl="5" marL="27432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1470" lvl="6" marL="32004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1470" lvl="7" marL="36576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1470" lvl="8" marL="4114800" marR="0" algn="l">
              <a:lnSpc>
                <a:spcPct val="95000"/>
              </a:lnSpc>
              <a:spcBef>
                <a:spcPts val="1066"/>
              </a:spcBef>
              <a:spcAft>
                <a:spcPts val="0"/>
              </a:spcAft>
              <a:buClr>
                <a:schemeClr val="dk1"/>
              </a:buClr>
              <a:buSzPts val="1620"/>
              <a:buFont typeface="Century Gothic"/>
              <a:buChar char="–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6" name="Google Shape;106;g3fb48d8db93_0_157"/>
          <p:cNvSpPr txBox="1"/>
          <p:nvPr>
            <p:ph idx="10" type="dt"/>
          </p:nvPr>
        </p:nvSpPr>
        <p:spPr>
          <a:xfrm>
            <a:off x="838200" y="6400801"/>
            <a:ext cx="2057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7" name="Google Shape;107;g3fb48d8db93_0_157"/>
          <p:cNvSpPr txBox="1"/>
          <p:nvPr>
            <p:ph idx="11" type="ftr"/>
          </p:nvPr>
        </p:nvSpPr>
        <p:spPr>
          <a:xfrm>
            <a:off x="2931645" y="6400801"/>
            <a:ext cx="4663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08" name="Google Shape;108;g3fb48d8db93_0_157"/>
          <p:cNvSpPr txBox="1"/>
          <p:nvPr>
            <p:ph idx="12" type="sldNum"/>
          </p:nvPr>
        </p:nvSpPr>
        <p:spPr>
          <a:xfrm>
            <a:off x="7627346" y="6400801"/>
            <a:ext cx="8310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15.png"/><Relationship Id="rId7" Type="http://schemas.openxmlformats.org/officeDocument/2006/relationships/image" Target="../media/image9.png"/><Relationship Id="rId8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fb48d8db93_0_153"/>
          <p:cNvSpPr txBox="1"/>
          <p:nvPr>
            <p:ph type="ctrTitle"/>
          </p:nvPr>
        </p:nvSpPr>
        <p:spPr>
          <a:xfrm>
            <a:off x="2444875" y="2377900"/>
            <a:ext cx="6611400" cy="1368300"/>
          </a:xfrm>
          <a:prstGeom prst="rect">
            <a:avLst/>
          </a:prstGeom>
          <a:noFill/>
          <a:ln>
            <a:noFill/>
          </a:ln>
        </p:spPr>
        <p:txBody>
          <a:bodyPr anchorCtr="0" anchor="b" bIns="60925" lIns="121875" spcFirstLastPara="1" rIns="121875" wrap="square" tIns="60925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t/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omic Sans MS"/>
              <a:buNone/>
            </a:pPr>
            <a:r>
              <a:rPr lang="en-GB" sz="6000">
                <a:latin typeface="Comic Sans MS"/>
                <a:ea typeface="Comic Sans MS"/>
                <a:cs typeface="Comic Sans MS"/>
                <a:sym typeface="Comic Sans MS"/>
              </a:rPr>
              <a:t>Welcome to Year 2</a:t>
            </a:r>
            <a:endParaRPr sz="6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79" name="Google Shape;179;g3fb48d8db93_0_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6700" y="96700"/>
            <a:ext cx="1636075" cy="221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"/>
          <p:cNvSpPr txBox="1"/>
          <p:nvPr>
            <p:ph idx="4294967295" type="ctrTitle"/>
          </p:nvPr>
        </p:nvSpPr>
        <p:spPr>
          <a:xfrm>
            <a:off x="755576" y="2996952"/>
            <a:ext cx="7772400" cy="38747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4700" u="none" cap="none" strike="noStrike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Year 2 Curriculum Evening</a:t>
            </a:r>
            <a:br>
              <a:rPr b="1" i="0" lang="en-GB" sz="6000" u="none" cap="none" strike="noStrike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b="1" i="0" lang="en-GB" sz="9600" u="none" cap="none" strike="noStrike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br>
              <a:rPr b="1" i="0" lang="en-GB" sz="9600" u="none" cap="none" strike="noStrike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</a:br>
            <a:endParaRPr b="1" i="0" sz="3200" u="none" cap="none" strike="noStrike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85" name="Google Shape;185;p2"/>
          <p:cNvSpPr txBox="1"/>
          <p:nvPr>
            <p:ph idx="4294967295" type="subTitle"/>
          </p:nvPr>
        </p:nvSpPr>
        <p:spPr>
          <a:xfrm>
            <a:off x="133050" y="2198750"/>
            <a:ext cx="8877900" cy="18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b="0" i="0" lang="en-GB" sz="3200" u="none" cap="none" strike="noStrike">
                <a:solidFill>
                  <a:srgbClr val="898989"/>
                </a:solidFill>
                <a:latin typeface="Garamond"/>
                <a:ea typeface="Garamond"/>
                <a:cs typeface="Garamond"/>
                <a:sym typeface="Garamond"/>
              </a:rPr>
              <a:t>   </a:t>
            </a:r>
            <a:r>
              <a:rPr b="1" i="0" lang="en-GB" sz="3200" u="sng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Teachers</a:t>
            </a:r>
            <a:endParaRPr b="1" i="0" sz="3200" u="sng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Class 4 - </a:t>
            </a:r>
            <a:r>
              <a:rPr b="0" i="0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</a:t>
            </a: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iss Boylan</a:t>
            </a:r>
            <a:r>
              <a:rPr b="0" i="0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 b="0" i="0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Class 3 - </a:t>
            </a:r>
            <a:r>
              <a:rPr b="0" i="0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Mrs Lacey </a:t>
            </a:r>
            <a:r>
              <a:rPr lang="en-GB" sz="2300">
                <a:latin typeface="Comic Sans MS"/>
                <a:ea typeface="Comic Sans MS"/>
                <a:cs typeface="Comic Sans MS"/>
                <a:sym typeface="Comic Sans MS"/>
              </a:rPr>
              <a:t>(Monday, Tuesday and Wednesday)</a:t>
            </a:r>
            <a:endParaRPr sz="23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           </a:t>
            </a:r>
            <a:r>
              <a:rPr b="0" i="0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Mrs</a:t>
            </a: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 Taziker - </a:t>
            </a:r>
            <a:r>
              <a:rPr lang="en-GB" sz="2300">
                <a:latin typeface="Comic Sans MS"/>
                <a:ea typeface="Comic Sans MS"/>
                <a:cs typeface="Comic Sans MS"/>
                <a:sym typeface="Comic Sans MS"/>
              </a:rPr>
              <a:t>(Wed, Thursday and Friday)</a:t>
            </a:r>
            <a:endParaRPr b="0" i="0" sz="23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b="0" i="0" lang="en-GB" sz="3200" u="sng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Teaching assistants</a:t>
            </a:r>
            <a:endParaRPr u="sng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rPr b="0" i="0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Miss Thomas and Mr Cox </a:t>
            </a:r>
            <a:endParaRPr b="0" i="0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898989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None/>
            </a:pPr>
            <a:r>
              <a:t/>
            </a:r>
            <a:endParaRPr b="0" i="0" sz="3200" u="none" cap="none" strike="noStrike">
              <a:solidFill>
                <a:srgbClr val="898989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Our Expectations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1" name="Google Shape;191;p3"/>
          <p:cNvSpPr txBox="1"/>
          <p:nvPr>
            <p:ph idx="1" type="body"/>
          </p:nvPr>
        </p:nvSpPr>
        <p:spPr>
          <a:xfrm>
            <a:off x="2297925" y="1486175"/>
            <a:ext cx="4167300" cy="478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Mission Statement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Love your neighbour as yourself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Luke 10:27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b="1" lang="en-GB">
                <a:latin typeface="Comic Sans MS"/>
                <a:ea typeface="Comic Sans MS"/>
                <a:cs typeface="Comic Sans MS"/>
                <a:sym typeface="Comic Sans MS"/>
              </a:rPr>
              <a:t>School Rules</a:t>
            </a:r>
            <a:endParaRPr b="1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Be safe, Be Ready and Be Respectful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"/>
          <p:cNvSpPr txBox="1"/>
          <p:nvPr>
            <p:ph type="title"/>
          </p:nvPr>
        </p:nvSpPr>
        <p:spPr>
          <a:xfrm>
            <a:off x="457200" y="0"/>
            <a:ext cx="8229600" cy="14176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Curriculum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97" name="Google Shape;197;p5"/>
          <p:cNvSpPr txBox="1"/>
          <p:nvPr>
            <p:ph idx="1" type="body"/>
          </p:nvPr>
        </p:nvSpPr>
        <p:spPr>
          <a:xfrm>
            <a:off x="457200" y="1124744"/>
            <a:ext cx="8229600" cy="5001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Each term’s topic/curriculum focus are outlined on our website.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AutoNum type="arabicPeriod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Our World- The Moon, Great Fire of London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AutoNum type="arabicPeriod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Our Community- Social Justice and STEAM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514350" lvl="0" marL="51435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AutoNum type="arabicPeriod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Our Environment- Our Local Area 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sz="28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Some books that are linked to our Topics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-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Sea of Tranquillity (Mark Haddon)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-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The Twits (Roald Dahl)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-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Peter Rabbit (Beatrix Potter)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1844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Garamond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sz="2800"/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rPr lang="en-GB" sz="2800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98475"/>
            <a:ext cx="8839199" cy="546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 txBox="1"/>
          <p:nvPr>
            <p:ph type="ctrTitle"/>
          </p:nvPr>
        </p:nvSpPr>
        <p:spPr>
          <a:xfrm>
            <a:off x="606050" y="257373"/>
            <a:ext cx="7772400" cy="93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4000">
                <a:latin typeface="Comic Sans MS"/>
                <a:ea typeface="Comic Sans MS"/>
                <a:cs typeface="Comic Sans MS"/>
                <a:sym typeface="Comic Sans MS"/>
              </a:rPr>
              <a:t>Timetable/Homework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8" name="Google Shape;208;p8"/>
          <p:cNvSpPr txBox="1"/>
          <p:nvPr>
            <p:ph idx="1" type="subTitle"/>
          </p:nvPr>
        </p:nvSpPr>
        <p:spPr>
          <a:xfrm>
            <a:off x="215025" y="1033875"/>
            <a:ext cx="8861700" cy="424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4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40"/>
              <a:buFont typeface="Comic Sans MS"/>
              <a:buChar char="•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PE- Tuesday and Thursday, children to come to school in PE kit on these days.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445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340"/>
              <a:buFont typeface="Comic Sans MS"/>
              <a:buChar char="•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Reading books will go home on your allotted day, in line with your child’s team (1 book each week plus their Story book). 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445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340"/>
              <a:buFont typeface="Comic Sans MS"/>
              <a:buChar char="•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Spelling frame website will have new spellings each </a:t>
            </a:r>
            <a:r>
              <a:rPr b="1" i="1" lang="en-GB" sz="2000" u="sng">
                <a:latin typeface="Comic Sans MS"/>
                <a:ea typeface="Comic Sans MS"/>
                <a:cs typeface="Comic Sans MS"/>
                <a:sym typeface="Comic Sans MS"/>
              </a:rPr>
              <a:t>Thursday</a:t>
            </a:r>
            <a:r>
              <a:rPr b="1" i="1" lang="en-GB" sz="2000" u="sng">
                <a:latin typeface="Comic Sans MS"/>
                <a:ea typeface="Comic Sans MS"/>
                <a:cs typeface="Comic Sans MS"/>
                <a:sym typeface="Comic Sans MS"/>
              </a:rPr>
              <a:t>,</a:t>
            </a: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 please make sure you are logging on regularly with your child. Your child will be tested on these every Wednesday 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445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340"/>
              <a:buFont typeface="Comic Sans MS"/>
              <a:buChar char="•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Maths- Set on </a:t>
            </a:r>
            <a:r>
              <a:rPr b="1" i="1" lang="en-GB" sz="2000" u="sng">
                <a:latin typeface="Comic Sans MS"/>
                <a:ea typeface="Comic Sans MS"/>
                <a:cs typeface="Comic Sans MS"/>
                <a:sym typeface="Comic Sans MS"/>
              </a:rPr>
              <a:t>Thursdays </a:t>
            </a: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linked to the curriculum. We are not using Mathletics anymore.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445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340"/>
              <a:buFont typeface="Comic Sans MS"/>
              <a:buChar char="•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Important pick up changes/information please email school office to follow our safeguarding protocol.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44500" lvl="0" marL="45720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1340"/>
              <a:buFont typeface="Comic Sans MS"/>
              <a:buChar char="•"/>
            </a:pPr>
            <a:r>
              <a:rPr lang="en-GB" sz="2000">
                <a:latin typeface="Comic Sans MS"/>
                <a:ea typeface="Comic Sans MS"/>
                <a:cs typeface="Comic Sans MS"/>
                <a:sym typeface="Comic Sans MS"/>
              </a:rPr>
              <a:t>Other information that is not urgent please use year2comms@stbridgets.wirral.sch.uk</a:t>
            </a:r>
            <a:endParaRPr sz="30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7d8a16ed1d_1_0"/>
          <p:cNvSpPr txBox="1"/>
          <p:nvPr>
            <p:ph type="ctrTitle"/>
          </p:nvPr>
        </p:nvSpPr>
        <p:spPr>
          <a:xfrm>
            <a:off x="1833000" y="279150"/>
            <a:ext cx="5329200" cy="55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E-safety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5" name="Google Shape;215;g37d8a16ed1d_1_0"/>
          <p:cNvSpPr txBox="1"/>
          <p:nvPr/>
        </p:nvSpPr>
        <p:spPr>
          <a:xfrm>
            <a:off x="149875" y="1184925"/>
            <a:ext cx="8910600" cy="47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Supervision and boundaries - </a:t>
            </a:r>
            <a:r>
              <a:rPr b="0" i="0" lang="en-GB" sz="2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use devices in a shared open space and set clear rules about when and how a child can be online.</a:t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Know what they are using - </a:t>
            </a:r>
            <a:r>
              <a:rPr b="0" i="0" lang="en-GB" sz="2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Take an interest in their apps, games and websites. Be mindful of age ratings and parental controls.</a:t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Talk openly and regularly - </a:t>
            </a:r>
            <a:r>
              <a:rPr b="0" i="0" lang="en-GB" sz="2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Remind children they can always come to you. Open communication is the best safeguard. </a:t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GB" sz="3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Model positive use - </a:t>
            </a:r>
            <a:r>
              <a:rPr b="0" i="0" lang="en-GB" sz="20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80% of  child’s learning is imitation. Being mindful of our behaviours is a great way to instil positive online conduct in our children. </a:t>
            </a:r>
            <a:endParaRPr b="0" i="0" sz="20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"/>
          <p:cNvSpPr txBox="1"/>
          <p:nvPr>
            <p:ph type="title"/>
          </p:nvPr>
        </p:nvSpPr>
        <p:spPr>
          <a:xfrm>
            <a:off x="457200" y="0"/>
            <a:ext cx="8229600" cy="14176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Literacy Curriculum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21" name="Google Shape;221;p6"/>
          <p:cNvSpPr txBox="1"/>
          <p:nvPr>
            <p:ph idx="1" type="body"/>
          </p:nvPr>
        </p:nvSpPr>
        <p:spPr>
          <a:xfrm>
            <a:off x="84700" y="1198175"/>
            <a:ext cx="8975700" cy="50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2385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60"/>
              <a:buFont typeface="Comic Sans MS"/>
              <a:buChar char="■"/>
            </a:pP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Monday- GPAS (Grammar, punctuation, and spelling) 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2385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60"/>
              <a:buFont typeface="Comic Sans MS"/>
              <a:buChar char="■"/>
            </a:pP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Tuesday-  Active read session (reading comprehension)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2385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60"/>
              <a:buFont typeface="Comic Sans MS"/>
              <a:buChar char="■"/>
            </a:pP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Wednesday- Friday - Writing cycle (Explore, plan, write and edit) 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260"/>
              <a:buNone/>
            </a:pPr>
            <a:r>
              <a:t/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260"/>
              <a:buNone/>
            </a:pPr>
            <a:r>
              <a:rPr b="1" lang="en-GB" sz="2500">
                <a:latin typeface="Comic Sans MS"/>
                <a:ea typeface="Comic Sans MS"/>
                <a:cs typeface="Comic Sans MS"/>
                <a:sym typeface="Comic Sans MS"/>
              </a:rPr>
              <a:t>Other Aspects </a:t>
            </a:r>
            <a:endParaRPr b="1"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2385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60"/>
              <a:buFont typeface="Comic Sans MS"/>
              <a:buChar char="■"/>
            </a:pP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2 x </a:t>
            </a: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Common Exception Words </a:t>
            </a:r>
            <a:endParaRPr sz="25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2385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60"/>
              <a:buFont typeface="Comic Sans MS"/>
              <a:buChar char="■"/>
            </a:pP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3 x weekly phonics sessions, will transition into Year 2 spelling rules. </a:t>
            </a:r>
            <a:endParaRPr sz="29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2385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660"/>
              <a:buFont typeface="Comic Sans MS"/>
              <a:buChar char="■"/>
            </a:pPr>
            <a:r>
              <a:rPr lang="en-GB" sz="2500">
                <a:latin typeface="Comic Sans MS"/>
                <a:ea typeface="Comic Sans MS"/>
                <a:cs typeface="Comic Sans MS"/>
                <a:sym typeface="Comic Sans MS"/>
              </a:rPr>
              <a:t>Discreet handwriting lessons, building cursive handwriting. </a:t>
            </a:r>
            <a:endParaRPr sz="2900"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7d8a16ed1d_0_1"/>
          <p:cNvSpPr txBox="1"/>
          <p:nvPr>
            <p:ph type="title"/>
          </p:nvPr>
        </p:nvSpPr>
        <p:spPr>
          <a:xfrm>
            <a:off x="457200" y="0"/>
            <a:ext cx="82296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Literacy Curriculum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27" name="Google Shape;227;g37d8a16ed1d_0_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6725" y="1570775"/>
            <a:ext cx="4235276" cy="4081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37d8a16ed1d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97075" y="1570775"/>
            <a:ext cx="3958593" cy="408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fb4001c339_0_0"/>
          <p:cNvSpPr txBox="1"/>
          <p:nvPr>
            <p:ph type="title"/>
          </p:nvPr>
        </p:nvSpPr>
        <p:spPr>
          <a:xfrm>
            <a:off x="457200" y="0"/>
            <a:ext cx="82296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Maths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34" name="Google Shape;234;g3fb4001c339_0_0"/>
          <p:cNvSpPr txBox="1"/>
          <p:nvPr/>
        </p:nvSpPr>
        <p:spPr>
          <a:xfrm>
            <a:off x="763300" y="1365750"/>
            <a:ext cx="7983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5" name="Google Shape;235;g3fb4001c339_0_0"/>
          <p:cNvSpPr txBox="1"/>
          <p:nvPr/>
        </p:nvSpPr>
        <p:spPr>
          <a:xfrm>
            <a:off x="198450" y="1107725"/>
            <a:ext cx="87471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We adopt a mastery approach,which is a deep long  term understanding rather than just memorising.</a:t>
            </a:r>
            <a:endParaRPr sz="27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36" name="Google Shape;236;g3fb4001c339_0_0"/>
          <p:cNvPicPr preferRelativeResize="0"/>
          <p:nvPr/>
        </p:nvPicPr>
        <p:blipFill rotWithShape="1">
          <a:blip r:embed="rId3">
            <a:alphaModFix/>
          </a:blip>
          <a:srcRect b="0" l="0" r="0" t="29224"/>
          <a:stretch/>
        </p:blipFill>
        <p:spPr>
          <a:xfrm>
            <a:off x="1347801" y="2743200"/>
            <a:ext cx="7087599" cy="213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7d8a16ed1d_1_7"/>
          <p:cNvSpPr txBox="1"/>
          <p:nvPr>
            <p:ph type="title"/>
          </p:nvPr>
        </p:nvSpPr>
        <p:spPr>
          <a:xfrm>
            <a:off x="4070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Maths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3" name="Google Shape;243;g37d8a16ed1d_1_7"/>
          <p:cNvSpPr txBox="1"/>
          <p:nvPr>
            <p:ph idx="1" type="body"/>
          </p:nvPr>
        </p:nvSpPr>
        <p:spPr>
          <a:xfrm>
            <a:off x="457200" y="877363"/>
            <a:ext cx="8229600" cy="49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r>
              <a:t/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concrete           pictorial              abstract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cxnSp>
        <p:nvCxnSpPr>
          <p:cNvPr id="244" name="Google Shape;244;g37d8a16ed1d_1_7"/>
          <p:cNvCxnSpPr/>
          <p:nvPr/>
        </p:nvCxnSpPr>
        <p:spPr>
          <a:xfrm flipH="1" rot="10800000">
            <a:off x="2401350" y="1840188"/>
            <a:ext cx="975300" cy="105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45" name="Google Shape;245;g37d8a16ed1d_1_7"/>
          <p:cNvCxnSpPr/>
          <p:nvPr/>
        </p:nvCxnSpPr>
        <p:spPr>
          <a:xfrm flipH="1" rot="10800000">
            <a:off x="5573200" y="1737550"/>
            <a:ext cx="975300" cy="105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46" name="Google Shape;246;g37d8a16ed1d_1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982775" y="2341777"/>
            <a:ext cx="842800" cy="199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7d8a16ed1d_1_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6088" y="4408775"/>
            <a:ext cx="1596175" cy="223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37d8a16ed1d_1_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69449" y="3132774"/>
            <a:ext cx="2255175" cy="59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37d8a16ed1d_1_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23350" y="2709025"/>
            <a:ext cx="1280700" cy="12893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0" name="Google Shape;250;g37d8a16ed1d_1_7"/>
          <p:cNvCxnSpPr/>
          <p:nvPr/>
        </p:nvCxnSpPr>
        <p:spPr>
          <a:xfrm flipH="1" rot="10800000">
            <a:off x="2270350" y="5364050"/>
            <a:ext cx="975300" cy="105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51" name="Google Shape;251;g37d8a16ed1d_1_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13725" y="4408764"/>
            <a:ext cx="1596175" cy="21538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37d8a16ed1d_1_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209500" y="4408776"/>
            <a:ext cx="1754163" cy="21011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g37d8a16ed1d_1_7"/>
          <p:cNvCxnSpPr/>
          <p:nvPr/>
        </p:nvCxnSpPr>
        <p:spPr>
          <a:xfrm flipH="1" rot="10800000">
            <a:off x="5181175" y="5364050"/>
            <a:ext cx="975300" cy="10500"/>
          </a:xfrm>
          <a:prstGeom prst="straightConnector1">
            <a:avLst/>
          </a:prstGeom>
          <a:noFill/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b4001c339_0_10"/>
          <p:cNvSpPr txBox="1"/>
          <p:nvPr>
            <p:ph type="title"/>
          </p:nvPr>
        </p:nvSpPr>
        <p:spPr>
          <a:xfrm>
            <a:off x="407000" y="-12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0" name="Google Shape;260;g3fb4001c339_0_10"/>
          <p:cNvSpPr txBox="1"/>
          <p:nvPr>
            <p:ph idx="1" type="body"/>
          </p:nvPr>
        </p:nvSpPr>
        <p:spPr>
          <a:xfrm>
            <a:off x="559550" y="2544366"/>
            <a:ext cx="8229600" cy="142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</a:pPr>
            <a:r>
              <a:rPr b="1" lang="en-GB" sz="4400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Calculation Examples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7"/>
          <p:cNvSpPr txBox="1"/>
          <p:nvPr>
            <p:ph type="title"/>
          </p:nvPr>
        </p:nvSpPr>
        <p:spPr>
          <a:xfrm>
            <a:off x="457200" y="0"/>
            <a:ext cx="8229600" cy="14176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Maths Summary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6" name="Google Shape;266;p7"/>
          <p:cNvSpPr txBox="1"/>
          <p:nvPr>
            <p:ph idx="1" type="body"/>
          </p:nvPr>
        </p:nvSpPr>
        <p:spPr>
          <a:xfrm>
            <a:off x="457200" y="1124744"/>
            <a:ext cx="8229600" cy="50014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60"/>
              <a:buFont typeface="Comic Sans MS"/>
              <a:buChar char="■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4 main operations, addition, subtraction division, multiplication which are used throughout each topic covered.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■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Use of practical apparatus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■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At home practise doubles, half of numbers to 20,number bonds to 20, recognising numbers to 100, counting in 2s,5s,10s.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■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Column Method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■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After half term begin to learn multiplication (tables)  2s   5s    10s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Font typeface="Comic Sans MS"/>
              <a:buChar char="■"/>
            </a:pPr>
            <a:r>
              <a:rPr lang="en-GB" sz="2800">
                <a:latin typeface="Comic Sans MS"/>
                <a:ea typeface="Comic Sans MS"/>
                <a:cs typeface="Comic Sans MS"/>
                <a:sym typeface="Comic Sans MS"/>
              </a:rPr>
              <a:t>Telling the time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4800">
                <a:latin typeface="Comic Sans MS"/>
                <a:ea typeface="Comic Sans MS"/>
                <a:cs typeface="Comic Sans MS"/>
                <a:sym typeface="Comic Sans MS"/>
              </a:rPr>
              <a:t>SATS </a:t>
            </a:r>
            <a:endParaRPr sz="480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72" name="Google Shape;272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Font typeface="Comic Sans MS"/>
              <a:buChar char="■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As of 2023, SATS were no longer a legal requirement.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Font typeface="Comic Sans MS"/>
              <a:buChar char="■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We will use them informally at the end of the year to help with our teacher assessment.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28067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260"/>
              <a:buFont typeface="Comic Sans MS"/>
              <a:buChar char="■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We will not report the SATS scores to you, as they are reflected within our end of year judgements. 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0"/>
          <p:cNvSpPr txBox="1"/>
          <p:nvPr>
            <p:ph type="title"/>
          </p:nvPr>
        </p:nvSpPr>
        <p:spPr>
          <a:xfrm>
            <a:off x="457200" y="274638"/>
            <a:ext cx="8229600" cy="2722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6000">
                <a:latin typeface="Comic Sans MS"/>
                <a:ea typeface="Comic Sans MS"/>
                <a:cs typeface="Comic Sans MS"/>
                <a:sym typeface="Comic Sans MS"/>
              </a:rPr>
              <a:t>Thank you</a:t>
            </a:r>
            <a:endParaRPr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278" name="Google Shape;278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7250" y="2667000"/>
            <a:ext cx="7429500" cy="2346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ooks 16x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2011-09-27T12:26:44Z</dcterms:created>
  <dc:creator>ConnahJ</dc:creator>
</cp:coreProperties>
</file>