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797675" cy="9926625"/>
  <p:embeddedFontLst>
    <p:embeddedFont>
      <p:font typeface="Garamond"/>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3" roundtripDataSignature="AMtx7mhwGc5OTRJtIdlHOM5IvCsFg9eC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aramond-bold.fntdata"/><Relationship Id="rId11" Type="http://schemas.openxmlformats.org/officeDocument/2006/relationships/slide" Target="slides/slide6.xml"/><Relationship Id="rId22" Type="http://schemas.openxmlformats.org/officeDocument/2006/relationships/font" Target="fonts/Garamond-boldItalic.fntdata"/><Relationship Id="rId10" Type="http://schemas.openxmlformats.org/officeDocument/2006/relationships/slide" Target="slides/slide5.xml"/><Relationship Id="rId21" Type="http://schemas.openxmlformats.org/officeDocument/2006/relationships/font" Target="fonts/Garamond-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Garamond-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48f72cfae3_0_3: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48f72cfae3_0_3: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14"/>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14"/>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08610" lvl="5" marL="2743200" algn="l">
              <a:spcBef>
                <a:spcPts val="360"/>
              </a:spcBef>
              <a:spcAft>
                <a:spcPts val="0"/>
              </a:spcAft>
              <a:buSzPts val="1260"/>
              <a:buChar char="■"/>
              <a:defRPr/>
            </a:lvl6pPr>
            <a:lvl7pPr indent="-308610" lvl="6" marL="3200400" algn="l">
              <a:spcBef>
                <a:spcPts val="360"/>
              </a:spcBef>
              <a:spcAft>
                <a:spcPts val="0"/>
              </a:spcAft>
              <a:buSzPts val="1260"/>
              <a:buChar char="■"/>
              <a:defRPr/>
            </a:lvl7pPr>
            <a:lvl8pPr indent="-308609" lvl="7" marL="3657600" algn="l">
              <a:spcBef>
                <a:spcPts val="360"/>
              </a:spcBef>
              <a:spcAft>
                <a:spcPts val="0"/>
              </a:spcAft>
              <a:buSzPts val="1260"/>
              <a:buChar char="■"/>
              <a:defRPr/>
            </a:lvl8pPr>
            <a:lvl9pPr indent="-308609" lvl="8" marL="4114800" algn="l">
              <a:spcBef>
                <a:spcPts val="360"/>
              </a:spcBef>
              <a:spcAft>
                <a:spcPts val="0"/>
              </a:spcAft>
              <a:buSzPts val="1260"/>
              <a:buChar char="■"/>
              <a:defRPr/>
            </a:lvl9pPr>
          </a:lstStyle>
          <a:p/>
        </p:txBody>
      </p:sp>
      <p:sp>
        <p:nvSpPr>
          <p:cNvPr id="89" name="Google Shape;89;p23"/>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3"/>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p23"/>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4" name="Google Shape;94;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08610" lvl="5" marL="2743200" algn="l">
              <a:spcBef>
                <a:spcPts val="360"/>
              </a:spcBef>
              <a:spcAft>
                <a:spcPts val="0"/>
              </a:spcAft>
              <a:buSzPts val="1260"/>
              <a:buChar char="■"/>
              <a:defRPr/>
            </a:lvl6pPr>
            <a:lvl7pPr indent="-308610" lvl="6" marL="3200400" algn="l">
              <a:spcBef>
                <a:spcPts val="360"/>
              </a:spcBef>
              <a:spcAft>
                <a:spcPts val="0"/>
              </a:spcAft>
              <a:buSzPts val="1260"/>
              <a:buChar char="■"/>
              <a:defRPr/>
            </a:lvl7pPr>
            <a:lvl8pPr indent="-308609" lvl="7" marL="3657600" algn="l">
              <a:spcBef>
                <a:spcPts val="360"/>
              </a:spcBef>
              <a:spcAft>
                <a:spcPts val="0"/>
              </a:spcAft>
              <a:buSzPts val="1260"/>
              <a:buChar char="■"/>
              <a:defRPr/>
            </a:lvl8pPr>
            <a:lvl9pPr indent="-308609" lvl="8" marL="4114800" algn="l">
              <a:spcBef>
                <a:spcPts val="360"/>
              </a:spcBef>
              <a:spcAft>
                <a:spcPts val="0"/>
              </a:spcAft>
              <a:buSzPts val="1260"/>
              <a:buChar char="■"/>
              <a:defRPr/>
            </a:lvl9pPr>
          </a:lstStyle>
          <a:p/>
        </p:txBody>
      </p:sp>
      <p:sp>
        <p:nvSpPr>
          <p:cNvPr id="95" name="Google Shape;95;p24"/>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4"/>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7" name="Google Shape;97;p24"/>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grpSp>
        <p:nvGrpSpPr>
          <p:cNvPr id="25" name="Google Shape;25;p15"/>
          <p:cNvGrpSpPr/>
          <p:nvPr/>
        </p:nvGrpSpPr>
        <p:grpSpPr>
          <a:xfrm>
            <a:off x="0" y="0"/>
            <a:ext cx="9140825" cy="6850063"/>
            <a:chOff x="0" y="0"/>
            <a:chExt cx="5758" cy="4315"/>
          </a:xfrm>
        </p:grpSpPr>
        <p:grpSp>
          <p:nvGrpSpPr>
            <p:cNvPr id="26" name="Google Shape;26;p15"/>
            <p:cNvGrpSpPr/>
            <p:nvPr/>
          </p:nvGrpSpPr>
          <p:grpSpPr>
            <a:xfrm>
              <a:off x="1728" y="2230"/>
              <a:ext cx="4027" cy="2085"/>
              <a:chOff x="1728" y="2230"/>
              <a:chExt cx="4027" cy="2085"/>
            </a:xfrm>
          </p:grpSpPr>
          <p:sp>
            <p:nvSpPr>
              <p:cNvPr id="27" name="Google Shape;27;p15"/>
              <p:cNvSpPr/>
              <p:nvPr/>
            </p:nvSpPr>
            <p:spPr>
              <a:xfrm>
                <a:off x="1728" y="2644"/>
                <a:ext cx="2882" cy="1671"/>
              </a:xfrm>
              <a:custGeom>
                <a:rect b="b" l="l" r="r" t="t"/>
                <a:pathLst>
                  <a:path extrusionOk="0" h="1671" w="2882">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309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8" name="Google Shape;28;p15"/>
              <p:cNvSpPr/>
              <p:nvPr/>
            </p:nvSpPr>
            <p:spPr>
              <a:xfrm>
                <a:off x="4170" y="2671"/>
                <a:ext cx="1259" cy="811"/>
              </a:xfrm>
              <a:custGeom>
                <a:rect b="b" l="l" r="r" t="t"/>
                <a:pathLst>
                  <a:path extrusionOk="0" h="811" w="1259">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309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9" name="Google Shape;29;p15"/>
              <p:cNvSpPr/>
              <p:nvPr/>
            </p:nvSpPr>
            <p:spPr>
              <a:xfrm>
                <a:off x="2900" y="3346"/>
                <a:ext cx="2849" cy="969"/>
              </a:xfrm>
              <a:custGeom>
                <a:rect b="b" l="l" r="r" t="t"/>
                <a:pathLst>
                  <a:path extrusionOk="0" h="969" w="284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E8B"/>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30" name="Google Shape;30;p15"/>
              <p:cNvSpPr/>
              <p:nvPr/>
            </p:nvSpPr>
            <p:spPr>
              <a:xfrm>
                <a:off x="2748" y="2230"/>
                <a:ext cx="3007" cy="2085"/>
              </a:xfrm>
              <a:custGeom>
                <a:rect b="b" l="l" r="r" t="t"/>
                <a:pathLst>
                  <a:path extrusionOk="0" h="2085" w="3007">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31" name="Google Shape;31;p15"/>
              <p:cNvSpPr/>
              <p:nvPr/>
            </p:nvSpPr>
            <p:spPr>
              <a:xfrm>
                <a:off x="4501" y="2317"/>
                <a:ext cx="1248" cy="539"/>
              </a:xfrm>
              <a:custGeom>
                <a:rect b="b" l="l" r="r" t="t"/>
                <a:pathLst>
                  <a:path extrusionOk="0" h="539" w="1248">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3090"/>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grpSp>
        <p:sp>
          <p:nvSpPr>
            <p:cNvPr id="32" name="Google Shape;32;p15"/>
            <p:cNvSpPr/>
            <p:nvPr/>
          </p:nvSpPr>
          <p:spPr>
            <a:xfrm>
              <a:off x="3322" y="1341"/>
              <a:ext cx="1825" cy="1537"/>
            </a:xfrm>
            <a:custGeom>
              <a:rect b="b" l="l" r="r" t="t"/>
              <a:pathLst>
                <a:path extrusionOk="0" h="1469" w="2296">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F8D"/>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33" name="Google Shape;33;p15"/>
            <p:cNvSpPr/>
            <p:nvPr/>
          </p:nvSpPr>
          <p:spPr>
            <a:xfrm>
              <a:off x="0" y="0"/>
              <a:ext cx="5758" cy="1776"/>
            </a:xfrm>
            <a:custGeom>
              <a:rect b="b" l="l" r="r" t="t"/>
              <a:pathLst>
                <a:path extrusionOk="0" h="1906" w="5740">
                  <a:moveTo>
                    <a:pt x="0" y="0"/>
                  </a:moveTo>
                  <a:lnTo>
                    <a:pt x="0" y="1906"/>
                  </a:lnTo>
                  <a:lnTo>
                    <a:pt x="5740" y="1906"/>
                  </a:lnTo>
                  <a:lnTo>
                    <a:pt x="5740" y="0"/>
                  </a:lnTo>
                  <a:lnTo>
                    <a:pt x="0" y="0"/>
                  </a:lnTo>
                  <a:lnTo>
                    <a:pt x="0" y="0"/>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grpSp>
      <p:sp>
        <p:nvSpPr>
          <p:cNvPr id="34" name="Google Shape;34;p15"/>
          <p:cNvSpPr txBox="1"/>
          <p:nvPr>
            <p:ph type="ctrTitle"/>
          </p:nvPr>
        </p:nvSpPr>
        <p:spPr>
          <a:xfrm>
            <a:off x="685800" y="1736725"/>
            <a:ext cx="7772400" cy="192087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2240"/>
              <a:buFont typeface="Noto Sans Symbols"/>
              <a:buNone/>
              <a:defRPr/>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260"/>
              <a:buChar char="■"/>
              <a:defRPr/>
            </a:lvl4pPr>
            <a:lvl5pPr lvl="4" algn="l">
              <a:spcBef>
                <a:spcPts val="360"/>
              </a:spcBef>
              <a:spcAft>
                <a:spcPts val="0"/>
              </a:spcAft>
              <a:buSzPts val="1260"/>
              <a:buChar char="■"/>
              <a:defRPr/>
            </a:lvl5pPr>
            <a:lvl6pPr lvl="5" algn="l">
              <a:spcBef>
                <a:spcPts val="360"/>
              </a:spcBef>
              <a:spcAft>
                <a:spcPts val="0"/>
              </a:spcAft>
              <a:buSzPts val="1260"/>
              <a:buChar char="■"/>
              <a:defRPr/>
            </a:lvl6pPr>
            <a:lvl7pPr lvl="6" algn="l">
              <a:spcBef>
                <a:spcPts val="360"/>
              </a:spcBef>
              <a:spcAft>
                <a:spcPts val="0"/>
              </a:spcAft>
              <a:buSzPts val="1260"/>
              <a:buChar char="■"/>
              <a:defRPr/>
            </a:lvl7pPr>
            <a:lvl8pPr lvl="7" algn="l">
              <a:spcBef>
                <a:spcPts val="360"/>
              </a:spcBef>
              <a:spcAft>
                <a:spcPts val="0"/>
              </a:spcAft>
              <a:buSzPts val="1260"/>
              <a:buChar char="■"/>
              <a:defRPr/>
            </a:lvl8pPr>
            <a:lvl9pPr lvl="8" algn="l">
              <a:spcBef>
                <a:spcPts val="360"/>
              </a:spcBef>
              <a:spcAft>
                <a:spcPts val="0"/>
              </a:spcAft>
              <a:buSzPts val="1260"/>
              <a:buChar char="■"/>
              <a:defRPr/>
            </a:lvl9pPr>
          </a:lstStyle>
          <a:p/>
        </p:txBody>
      </p:sp>
      <p:sp>
        <p:nvSpPr>
          <p:cNvPr id="36" name="Google Shape;36;p15"/>
          <p:cNvSpPr txBox="1"/>
          <p:nvPr>
            <p:ph idx="10" type="dt"/>
          </p:nvPr>
        </p:nvSpPr>
        <p:spPr>
          <a:xfrm>
            <a:off x="457200" y="6248400"/>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5"/>
          <p:cNvSpPr txBox="1"/>
          <p:nvPr>
            <p:ph idx="11" type="ftr"/>
          </p:nvPr>
        </p:nvSpPr>
        <p:spPr>
          <a:xfrm>
            <a:off x="3124200" y="625157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2" type="sldNum"/>
          </p:nvPr>
        </p:nvSpPr>
        <p:spPr>
          <a:xfrm>
            <a:off x="6553200" y="625475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08610" lvl="5" marL="2743200" algn="l">
              <a:spcBef>
                <a:spcPts val="360"/>
              </a:spcBef>
              <a:spcAft>
                <a:spcPts val="0"/>
              </a:spcAft>
              <a:buSzPts val="1260"/>
              <a:buChar char="■"/>
              <a:defRPr/>
            </a:lvl6pPr>
            <a:lvl7pPr indent="-308610" lvl="6" marL="3200400" algn="l">
              <a:spcBef>
                <a:spcPts val="360"/>
              </a:spcBef>
              <a:spcAft>
                <a:spcPts val="0"/>
              </a:spcAft>
              <a:buSzPts val="1260"/>
              <a:buChar char="■"/>
              <a:defRPr/>
            </a:lvl7pPr>
            <a:lvl8pPr indent="-308609" lvl="7" marL="3657600" algn="l">
              <a:spcBef>
                <a:spcPts val="360"/>
              </a:spcBef>
              <a:spcAft>
                <a:spcPts val="0"/>
              </a:spcAft>
              <a:buSzPts val="1260"/>
              <a:buChar char="■"/>
              <a:defRPr/>
            </a:lvl8pPr>
            <a:lvl9pPr indent="-308609" lvl="8" marL="4114800" algn="l">
              <a:spcBef>
                <a:spcPts val="360"/>
              </a:spcBef>
              <a:spcAft>
                <a:spcPts val="0"/>
              </a:spcAft>
              <a:buSzPts val="1260"/>
              <a:buChar char="■"/>
              <a:defRPr/>
            </a:lvl9pPr>
          </a:lstStyle>
          <a:p/>
        </p:txBody>
      </p:sp>
      <p:sp>
        <p:nvSpPr>
          <p:cNvPr id="42" name="Google Shape;42;p16"/>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16"/>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400"/>
              <a:buNone/>
              <a:defRPr sz="2000"/>
            </a:lvl1pPr>
            <a:lvl2pPr indent="-228600" lvl="1" marL="914400" algn="l">
              <a:spcBef>
                <a:spcPts val="360"/>
              </a:spcBef>
              <a:spcAft>
                <a:spcPts val="0"/>
              </a:spcAft>
              <a:buSzPts val="1260"/>
              <a:buNone/>
              <a:defRPr sz="1800"/>
            </a:lvl2pPr>
            <a:lvl3pPr indent="-228600" lvl="2" marL="1371600" algn="l">
              <a:spcBef>
                <a:spcPts val="320"/>
              </a:spcBef>
              <a:spcAft>
                <a:spcPts val="0"/>
              </a:spcAft>
              <a:buSzPts val="112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980"/>
              <a:buNone/>
              <a:defRPr sz="1400"/>
            </a:lvl5pPr>
            <a:lvl6pPr indent="-228600" lvl="5" marL="2743200" algn="l">
              <a:spcBef>
                <a:spcPts val="280"/>
              </a:spcBef>
              <a:spcAft>
                <a:spcPts val="0"/>
              </a:spcAft>
              <a:buSzPts val="980"/>
              <a:buNone/>
              <a:defRPr sz="1400"/>
            </a:lvl6pPr>
            <a:lvl7pPr indent="-228600" lvl="6" marL="3200400" algn="l">
              <a:spcBef>
                <a:spcPts val="280"/>
              </a:spcBef>
              <a:spcAft>
                <a:spcPts val="0"/>
              </a:spcAft>
              <a:buSzPts val="980"/>
              <a:buNone/>
              <a:defRPr sz="1400"/>
            </a:lvl7pPr>
            <a:lvl8pPr indent="-228600" lvl="7" marL="3657600" algn="l">
              <a:spcBef>
                <a:spcPts val="280"/>
              </a:spcBef>
              <a:spcAft>
                <a:spcPts val="0"/>
              </a:spcAft>
              <a:buSzPts val="980"/>
              <a:buNone/>
              <a:defRPr sz="1400"/>
            </a:lvl8pPr>
            <a:lvl9pPr indent="-228600" lvl="8" marL="4114800" algn="l">
              <a:spcBef>
                <a:spcPts val="280"/>
              </a:spcBef>
              <a:spcAft>
                <a:spcPts val="0"/>
              </a:spcAft>
              <a:buSzPts val="980"/>
              <a:buNone/>
              <a:defRPr sz="1400"/>
            </a:lvl9pPr>
          </a:lstStyle>
          <a:p/>
        </p:txBody>
      </p:sp>
      <p:sp>
        <p:nvSpPr>
          <p:cNvPr id="48" name="Google Shape;48;p17"/>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17"/>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308610" lvl="4" marL="2286000" algn="l">
              <a:spcBef>
                <a:spcPts val="360"/>
              </a:spcBef>
              <a:spcAft>
                <a:spcPts val="0"/>
              </a:spcAft>
              <a:buSzPts val="1260"/>
              <a:buChar char="■"/>
              <a:defRPr sz="1800"/>
            </a:lvl5pPr>
            <a:lvl6pPr indent="-308610" lvl="5" marL="2743200" algn="l">
              <a:spcBef>
                <a:spcPts val="360"/>
              </a:spcBef>
              <a:spcAft>
                <a:spcPts val="0"/>
              </a:spcAft>
              <a:buSzPts val="1260"/>
              <a:buChar char="■"/>
              <a:defRPr sz="1800"/>
            </a:lvl6pPr>
            <a:lvl7pPr indent="-308610" lvl="6" marL="3200400" algn="l">
              <a:spcBef>
                <a:spcPts val="360"/>
              </a:spcBef>
              <a:spcAft>
                <a:spcPts val="0"/>
              </a:spcAft>
              <a:buSzPts val="1260"/>
              <a:buChar char="■"/>
              <a:defRPr sz="1800"/>
            </a:lvl7pPr>
            <a:lvl8pPr indent="-308609" lvl="7" marL="3657600" algn="l">
              <a:spcBef>
                <a:spcPts val="360"/>
              </a:spcBef>
              <a:spcAft>
                <a:spcPts val="0"/>
              </a:spcAft>
              <a:buSzPts val="1260"/>
              <a:buChar char="■"/>
              <a:defRPr sz="1800"/>
            </a:lvl8pPr>
            <a:lvl9pPr indent="-308609" lvl="8" marL="4114800" algn="l">
              <a:spcBef>
                <a:spcPts val="360"/>
              </a:spcBef>
              <a:spcAft>
                <a:spcPts val="0"/>
              </a:spcAft>
              <a:buSzPts val="1260"/>
              <a:buChar char="■"/>
              <a:defRPr sz="1800"/>
            </a:lvl9pPr>
          </a:lstStyle>
          <a:p/>
        </p:txBody>
      </p:sp>
      <p:sp>
        <p:nvSpPr>
          <p:cNvPr id="54" name="Google Shape;54;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308610" lvl="4" marL="2286000" algn="l">
              <a:spcBef>
                <a:spcPts val="360"/>
              </a:spcBef>
              <a:spcAft>
                <a:spcPts val="0"/>
              </a:spcAft>
              <a:buSzPts val="1260"/>
              <a:buChar char="■"/>
              <a:defRPr sz="1800"/>
            </a:lvl5pPr>
            <a:lvl6pPr indent="-308610" lvl="5" marL="2743200" algn="l">
              <a:spcBef>
                <a:spcPts val="360"/>
              </a:spcBef>
              <a:spcAft>
                <a:spcPts val="0"/>
              </a:spcAft>
              <a:buSzPts val="1260"/>
              <a:buChar char="■"/>
              <a:defRPr sz="1800"/>
            </a:lvl6pPr>
            <a:lvl7pPr indent="-308610" lvl="6" marL="3200400" algn="l">
              <a:spcBef>
                <a:spcPts val="360"/>
              </a:spcBef>
              <a:spcAft>
                <a:spcPts val="0"/>
              </a:spcAft>
              <a:buSzPts val="1260"/>
              <a:buChar char="■"/>
              <a:defRPr sz="1800"/>
            </a:lvl7pPr>
            <a:lvl8pPr indent="-308609" lvl="7" marL="3657600" algn="l">
              <a:spcBef>
                <a:spcPts val="360"/>
              </a:spcBef>
              <a:spcAft>
                <a:spcPts val="0"/>
              </a:spcAft>
              <a:buSzPts val="1260"/>
              <a:buChar char="■"/>
              <a:defRPr sz="1800"/>
            </a:lvl8pPr>
            <a:lvl9pPr indent="-308609" lvl="8" marL="4114800" algn="l">
              <a:spcBef>
                <a:spcPts val="360"/>
              </a:spcBef>
              <a:spcAft>
                <a:spcPts val="0"/>
              </a:spcAft>
              <a:buSzPts val="1260"/>
              <a:buChar char="■"/>
              <a:defRPr sz="1800"/>
            </a:lvl9pPr>
          </a:lstStyle>
          <a:p/>
        </p:txBody>
      </p:sp>
      <p:sp>
        <p:nvSpPr>
          <p:cNvPr id="55" name="Google Shape;55;p18"/>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7" name="Google Shape;57;p18"/>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120"/>
              <a:buNone/>
              <a:defRPr b="1" sz="1600"/>
            </a:lvl5pPr>
            <a:lvl6pPr indent="-228600" lvl="5" marL="2743200" algn="l">
              <a:spcBef>
                <a:spcPts val="320"/>
              </a:spcBef>
              <a:spcAft>
                <a:spcPts val="0"/>
              </a:spcAft>
              <a:buSzPts val="1120"/>
              <a:buNone/>
              <a:defRPr b="1" sz="1600"/>
            </a:lvl6pPr>
            <a:lvl7pPr indent="-228600" lvl="6" marL="3200400" algn="l">
              <a:spcBef>
                <a:spcPts val="320"/>
              </a:spcBef>
              <a:spcAft>
                <a:spcPts val="0"/>
              </a:spcAft>
              <a:buSzPts val="1120"/>
              <a:buNone/>
              <a:defRPr b="1" sz="1600"/>
            </a:lvl7pPr>
            <a:lvl8pPr indent="-228600" lvl="7" marL="3657600" algn="l">
              <a:spcBef>
                <a:spcPts val="320"/>
              </a:spcBef>
              <a:spcAft>
                <a:spcPts val="0"/>
              </a:spcAft>
              <a:buSzPts val="1120"/>
              <a:buNone/>
              <a:defRPr b="1" sz="1600"/>
            </a:lvl8pPr>
            <a:lvl9pPr indent="-228600" lvl="8" marL="4114800" algn="l">
              <a:spcBef>
                <a:spcPts val="320"/>
              </a:spcBef>
              <a:spcAft>
                <a:spcPts val="0"/>
              </a:spcAft>
              <a:buSzPts val="1120"/>
              <a:buNone/>
              <a:defRPr b="1" sz="1600"/>
            </a:lvl9pPr>
          </a:lstStyle>
          <a:p/>
        </p:txBody>
      </p:sp>
      <p:sp>
        <p:nvSpPr>
          <p:cNvPr id="61" name="Google Shape;61;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99720" lvl="4" marL="2286000" algn="l">
              <a:spcBef>
                <a:spcPts val="320"/>
              </a:spcBef>
              <a:spcAft>
                <a:spcPts val="0"/>
              </a:spcAft>
              <a:buSzPts val="1120"/>
              <a:buChar char="■"/>
              <a:defRPr sz="1600"/>
            </a:lvl5pPr>
            <a:lvl6pPr indent="-299720" lvl="5" marL="2743200" algn="l">
              <a:spcBef>
                <a:spcPts val="320"/>
              </a:spcBef>
              <a:spcAft>
                <a:spcPts val="0"/>
              </a:spcAft>
              <a:buSzPts val="1120"/>
              <a:buChar char="■"/>
              <a:defRPr sz="1600"/>
            </a:lvl6pPr>
            <a:lvl7pPr indent="-299720" lvl="6" marL="3200400" algn="l">
              <a:spcBef>
                <a:spcPts val="320"/>
              </a:spcBef>
              <a:spcAft>
                <a:spcPts val="0"/>
              </a:spcAft>
              <a:buSzPts val="1120"/>
              <a:buChar char="■"/>
              <a:defRPr sz="1600"/>
            </a:lvl7pPr>
            <a:lvl8pPr indent="-299720" lvl="7" marL="3657600" algn="l">
              <a:spcBef>
                <a:spcPts val="320"/>
              </a:spcBef>
              <a:spcAft>
                <a:spcPts val="0"/>
              </a:spcAft>
              <a:buSzPts val="1120"/>
              <a:buChar char="■"/>
              <a:defRPr sz="1600"/>
            </a:lvl8pPr>
            <a:lvl9pPr indent="-299720" lvl="8" marL="4114800" algn="l">
              <a:spcBef>
                <a:spcPts val="320"/>
              </a:spcBef>
              <a:spcAft>
                <a:spcPts val="0"/>
              </a:spcAft>
              <a:buSzPts val="1120"/>
              <a:buChar char="■"/>
              <a:defRPr sz="1600"/>
            </a:lvl9pPr>
          </a:lstStyle>
          <a:p/>
        </p:txBody>
      </p:sp>
      <p:sp>
        <p:nvSpPr>
          <p:cNvPr id="62" name="Google Shape;62;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120"/>
              <a:buNone/>
              <a:defRPr b="1" sz="1600"/>
            </a:lvl5pPr>
            <a:lvl6pPr indent="-228600" lvl="5" marL="2743200" algn="l">
              <a:spcBef>
                <a:spcPts val="320"/>
              </a:spcBef>
              <a:spcAft>
                <a:spcPts val="0"/>
              </a:spcAft>
              <a:buSzPts val="1120"/>
              <a:buNone/>
              <a:defRPr b="1" sz="1600"/>
            </a:lvl6pPr>
            <a:lvl7pPr indent="-228600" lvl="6" marL="3200400" algn="l">
              <a:spcBef>
                <a:spcPts val="320"/>
              </a:spcBef>
              <a:spcAft>
                <a:spcPts val="0"/>
              </a:spcAft>
              <a:buSzPts val="1120"/>
              <a:buNone/>
              <a:defRPr b="1" sz="1600"/>
            </a:lvl7pPr>
            <a:lvl8pPr indent="-228600" lvl="7" marL="3657600" algn="l">
              <a:spcBef>
                <a:spcPts val="320"/>
              </a:spcBef>
              <a:spcAft>
                <a:spcPts val="0"/>
              </a:spcAft>
              <a:buSzPts val="1120"/>
              <a:buNone/>
              <a:defRPr b="1" sz="1600"/>
            </a:lvl8pPr>
            <a:lvl9pPr indent="-228600" lvl="8" marL="4114800" algn="l">
              <a:spcBef>
                <a:spcPts val="320"/>
              </a:spcBef>
              <a:spcAft>
                <a:spcPts val="0"/>
              </a:spcAft>
              <a:buSzPts val="1120"/>
              <a:buNone/>
              <a:defRPr b="1" sz="1600"/>
            </a:lvl9pPr>
          </a:lstStyle>
          <a:p/>
        </p:txBody>
      </p:sp>
      <p:sp>
        <p:nvSpPr>
          <p:cNvPr id="63" name="Google Shape;63;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99720" lvl="4" marL="2286000" algn="l">
              <a:spcBef>
                <a:spcPts val="320"/>
              </a:spcBef>
              <a:spcAft>
                <a:spcPts val="0"/>
              </a:spcAft>
              <a:buSzPts val="1120"/>
              <a:buChar char="■"/>
              <a:defRPr sz="1600"/>
            </a:lvl5pPr>
            <a:lvl6pPr indent="-299720" lvl="5" marL="2743200" algn="l">
              <a:spcBef>
                <a:spcPts val="320"/>
              </a:spcBef>
              <a:spcAft>
                <a:spcPts val="0"/>
              </a:spcAft>
              <a:buSzPts val="1120"/>
              <a:buChar char="■"/>
              <a:defRPr sz="1600"/>
            </a:lvl6pPr>
            <a:lvl7pPr indent="-299720" lvl="6" marL="3200400" algn="l">
              <a:spcBef>
                <a:spcPts val="320"/>
              </a:spcBef>
              <a:spcAft>
                <a:spcPts val="0"/>
              </a:spcAft>
              <a:buSzPts val="1120"/>
              <a:buChar char="■"/>
              <a:defRPr sz="1600"/>
            </a:lvl7pPr>
            <a:lvl8pPr indent="-299720" lvl="7" marL="3657600" algn="l">
              <a:spcBef>
                <a:spcPts val="320"/>
              </a:spcBef>
              <a:spcAft>
                <a:spcPts val="0"/>
              </a:spcAft>
              <a:buSzPts val="1120"/>
              <a:buChar char="■"/>
              <a:defRPr sz="1600"/>
            </a:lvl8pPr>
            <a:lvl9pPr indent="-299720" lvl="8" marL="4114800" algn="l">
              <a:spcBef>
                <a:spcPts val="320"/>
              </a:spcBef>
              <a:spcAft>
                <a:spcPts val="0"/>
              </a:spcAft>
              <a:buSzPts val="1120"/>
              <a:buChar char="■"/>
              <a:defRPr sz="1600"/>
            </a:lvl9pPr>
          </a:lstStyle>
          <a:p/>
        </p:txBody>
      </p:sp>
      <p:sp>
        <p:nvSpPr>
          <p:cNvPr id="64" name="Google Shape;64;p19"/>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p19"/>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20"/>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p20"/>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17500" lvl="3" marL="1828800" algn="l">
              <a:spcBef>
                <a:spcPts val="400"/>
              </a:spcBef>
              <a:spcAft>
                <a:spcPts val="0"/>
              </a:spcAft>
              <a:buSzPts val="1400"/>
              <a:buChar char="■"/>
              <a:defRPr sz="2000"/>
            </a:lvl4pPr>
            <a:lvl5pPr indent="-317500" lvl="4" marL="2286000" algn="l">
              <a:spcBef>
                <a:spcPts val="400"/>
              </a:spcBef>
              <a:spcAft>
                <a:spcPts val="0"/>
              </a:spcAft>
              <a:buSzPts val="1400"/>
              <a:buChar char="■"/>
              <a:defRPr sz="2000"/>
            </a:lvl5pPr>
            <a:lvl6pPr indent="-317500" lvl="5" marL="2743200" algn="l">
              <a:spcBef>
                <a:spcPts val="400"/>
              </a:spcBef>
              <a:spcAft>
                <a:spcPts val="0"/>
              </a:spcAft>
              <a:buSzPts val="1400"/>
              <a:buChar char="■"/>
              <a:defRPr sz="2000"/>
            </a:lvl6pPr>
            <a:lvl7pPr indent="-317500" lvl="6" marL="3200400" algn="l">
              <a:spcBef>
                <a:spcPts val="400"/>
              </a:spcBef>
              <a:spcAft>
                <a:spcPts val="0"/>
              </a:spcAft>
              <a:buSzPts val="1400"/>
              <a:buChar char="■"/>
              <a:defRPr sz="2000"/>
            </a:lvl7pPr>
            <a:lvl8pPr indent="-317500" lvl="7" marL="3657600" algn="l">
              <a:spcBef>
                <a:spcPts val="400"/>
              </a:spcBef>
              <a:spcAft>
                <a:spcPts val="0"/>
              </a:spcAft>
              <a:buSzPts val="1400"/>
              <a:buChar char="■"/>
              <a:defRPr sz="2000"/>
            </a:lvl8pPr>
            <a:lvl9pPr indent="-317500" lvl="8" marL="4114800" algn="l">
              <a:spcBef>
                <a:spcPts val="400"/>
              </a:spcBef>
              <a:spcAft>
                <a:spcPts val="0"/>
              </a:spcAft>
              <a:buSzPts val="1400"/>
              <a:buChar char="■"/>
              <a:defRPr sz="2000"/>
            </a:lvl9pPr>
          </a:lstStyle>
          <a:p/>
        </p:txBody>
      </p:sp>
      <p:sp>
        <p:nvSpPr>
          <p:cNvPr id="75" name="Google Shape;75;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630"/>
              <a:buNone/>
              <a:defRPr sz="900"/>
            </a:lvl5pPr>
            <a:lvl6pPr indent="-228600" lvl="5" marL="2743200" algn="l">
              <a:spcBef>
                <a:spcPts val="180"/>
              </a:spcBef>
              <a:spcAft>
                <a:spcPts val="0"/>
              </a:spcAft>
              <a:buSzPts val="630"/>
              <a:buNone/>
              <a:defRPr sz="900"/>
            </a:lvl6pPr>
            <a:lvl7pPr indent="-228600" lvl="6" marL="3200400" algn="l">
              <a:spcBef>
                <a:spcPts val="180"/>
              </a:spcBef>
              <a:spcAft>
                <a:spcPts val="0"/>
              </a:spcAft>
              <a:buSzPts val="630"/>
              <a:buNone/>
              <a:defRPr sz="900"/>
            </a:lvl7pPr>
            <a:lvl8pPr indent="-228600" lvl="7" marL="3657600" algn="l">
              <a:spcBef>
                <a:spcPts val="180"/>
              </a:spcBef>
              <a:spcAft>
                <a:spcPts val="0"/>
              </a:spcAft>
              <a:buSzPts val="630"/>
              <a:buNone/>
              <a:defRPr sz="900"/>
            </a:lvl8pPr>
            <a:lvl9pPr indent="-228600" lvl="8" marL="4114800" algn="l">
              <a:spcBef>
                <a:spcPts val="180"/>
              </a:spcBef>
              <a:spcAft>
                <a:spcPts val="0"/>
              </a:spcAft>
              <a:buSzPts val="630"/>
              <a:buNone/>
              <a:defRPr sz="900"/>
            </a:lvl9pPr>
          </a:lstStyle>
          <a:p/>
        </p:txBody>
      </p:sp>
      <p:sp>
        <p:nvSpPr>
          <p:cNvPr id="76" name="Google Shape;76;p21"/>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8" name="Google Shape;78;p21"/>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22"/>
          <p:cNvSpPr/>
          <p:nvPr>
            <p:ph idx="2" type="pic"/>
          </p:nvPr>
        </p:nvSpPr>
        <p:spPr>
          <a:xfrm>
            <a:off x="1792288" y="612775"/>
            <a:ext cx="5486400" cy="4114800"/>
          </a:xfrm>
          <a:prstGeom prst="rect">
            <a:avLst/>
          </a:prstGeom>
          <a:noFill/>
          <a:ln>
            <a:noFill/>
          </a:ln>
        </p:spPr>
      </p:sp>
      <p:sp>
        <p:nvSpPr>
          <p:cNvPr id="82" name="Google Shape;82;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630"/>
              <a:buNone/>
              <a:defRPr sz="900"/>
            </a:lvl5pPr>
            <a:lvl6pPr indent="-228600" lvl="5" marL="2743200" algn="l">
              <a:spcBef>
                <a:spcPts val="180"/>
              </a:spcBef>
              <a:spcAft>
                <a:spcPts val="0"/>
              </a:spcAft>
              <a:buSzPts val="630"/>
              <a:buNone/>
              <a:defRPr sz="900"/>
            </a:lvl6pPr>
            <a:lvl7pPr indent="-228600" lvl="6" marL="3200400" algn="l">
              <a:spcBef>
                <a:spcPts val="180"/>
              </a:spcBef>
              <a:spcAft>
                <a:spcPts val="0"/>
              </a:spcAft>
              <a:buSzPts val="630"/>
              <a:buNone/>
              <a:defRPr sz="900"/>
            </a:lvl7pPr>
            <a:lvl8pPr indent="-228600" lvl="7" marL="3657600" algn="l">
              <a:spcBef>
                <a:spcPts val="180"/>
              </a:spcBef>
              <a:spcAft>
                <a:spcPts val="0"/>
              </a:spcAft>
              <a:buSzPts val="630"/>
              <a:buNone/>
              <a:defRPr sz="900"/>
            </a:lvl8pPr>
            <a:lvl9pPr indent="-228600" lvl="8" marL="4114800" algn="l">
              <a:spcBef>
                <a:spcPts val="180"/>
              </a:spcBef>
              <a:spcAft>
                <a:spcPts val="0"/>
              </a:spcAft>
              <a:buSzPts val="630"/>
              <a:buNone/>
              <a:defRPr sz="900"/>
            </a:lvl9pPr>
          </a:lstStyle>
          <a:p/>
        </p:txBody>
      </p:sp>
      <p:sp>
        <p:nvSpPr>
          <p:cNvPr id="83" name="Google Shape;83;p22"/>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22"/>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3"/>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9pPr>
          </a:lstStyle>
          <a:p/>
        </p:txBody>
      </p:sp>
      <p:sp>
        <p:nvSpPr>
          <p:cNvPr id="7" name="Google Shape;7;p13"/>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8" name="Google Shape;8;p13"/>
          <p:cNvGrpSpPr/>
          <p:nvPr/>
        </p:nvGrpSpPr>
        <p:grpSpPr>
          <a:xfrm>
            <a:off x="0" y="0"/>
            <a:ext cx="9140825" cy="6850063"/>
            <a:chOff x="0" y="0"/>
            <a:chExt cx="5758" cy="4315"/>
          </a:xfrm>
        </p:grpSpPr>
        <p:grpSp>
          <p:nvGrpSpPr>
            <p:cNvPr id="9" name="Google Shape;9;p13"/>
            <p:cNvGrpSpPr/>
            <p:nvPr/>
          </p:nvGrpSpPr>
          <p:grpSpPr>
            <a:xfrm>
              <a:off x="1728" y="2230"/>
              <a:ext cx="4027" cy="2085"/>
              <a:chOff x="1728" y="2230"/>
              <a:chExt cx="4027" cy="2085"/>
            </a:xfrm>
          </p:grpSpPr>
          <p:sp>
            <p:nvSpPr>
              <p:cNvPr id="10" name="Google Shape;10;p13"/>
              <p:cNvSpPr/>
              <p:nvPr/>
            </p:nvSpPr>
            <p:spPr>
              <a:xfrm>
                <a:off x="1728" y="2644"/>
                <a:ext cx="2882" cy="1671"/>
              </a:xfrm>
              <a:custGeom>
                <a:rect b="b" l="l" r="r" t="t"/>
                <a:pathLst>
                  <a:path extrusionOk="0" h="1671" w="2882">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309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1" name="Google Shape;11;p13"/>
              <p:cNvSpPr/>
              <p:nvPr/>
            </p:nvSpPr>
            <p:spPr>
              <a:xfrm>
                <a:off x="4170" y="2671"/>
                <a:ext cx="1259" cy="811"/>
              </a:xfrm>
              <a:custGeom>
                <a:rect b="b" l="l" r="r" t="t"/>
                <a:pathLst>
                  <a:path extrusionOk="0" h="811" w="1259">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309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2" name="Google Shape;12;p13"/>
              <p:cNvSpPr/>
              <p:nvPr/>
            </p:nvSpPr>
            <p:spPr>
              <a:xfrm>
                <a:off x="2900" y="3346"/>
                <a:ext cx="2849" cy="969"/>
              </a:xfrm>
              <a:custGeom>
                <a:rect b="b" l="l" r="r" t="t"/>
                <a:pathLst>
                  <a:path extrusionOk="0" h="969" w="284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E8B"/>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3" name="Google Shape;13;p13"/>
              <p:cNvSpPr/>
              <p:nvPr/>
            </p:nvSpPr>
            <p:spPr>
              <a:xfrm>
                <a:off x="2748" y="2230"/>
                <a:ext cx="3007" cy="2085"/>
              </a:xfrm>
              <a:custGeom>
                <a:rect b="b" l="l" r="r" t="t"/>
                <a:pathLst>
                  <a:path extrusionOk="0" h="2085" w="3007">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4" name="Google Shape;14;p13"/>
              <p:cNvSpPr/>
              <p:nvPr/>
            </p:nvSpPr>
            <p:spPr>
              <a:xfrm>
                <a:off x="4501" y="2317"/>
                <a:ext cx="1248" cy="539"/>
              </a:xfrm>
              <a:custGeom>
                <a:rect b="b" l="l" r="r" t="t"/>
                <a:pathLst>
                  <a:path extrusionOk="0" h="539" w="1248">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3090"/>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grpSp>
        <p:sp>
          <p:nvSpPr>
            <p:cNvPr id="15" name="Google Shape;15;p13"/>
            <p:cNvSpPr/>
            <p:nvPr/>
          </p:nvSpPr>
          <p:spPr>
            <a:xfrm>
              <a:off x="3322" y="1341"/>
              <a:ext cx="1825" cy="1537"/>
            </a:xfrm>
            <a:custGeom>
              <a:rect b="b" l="l" r="r" t="t"/>
              <a:pathLst>
                <a:path extrusionOk="0" h="1469" w="2296">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F8D"/>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6" name="Google Shape;16;p13"/>
            <p:cNvSpPr/>
            <p:nvPr/>
          </p:nvSpPr>
          <p:spPr>
            <a:xfrm>
              <a:off x="0" y="0"/>
              <a:ext cx="5758" cy="1776"/>
            </a:xfrm>
            <a:custGeom>
              <a:rect b="b" l="l" r="r" t="t"/>
              <a:pathLst>
                <a:path extrusionOk="0" h="1906" w="5740">
                  <a:moveTo>
                    <a:pt x="0" y="0"/>
                  </a:moveTo>
                  <a:lnTo>
                    <a:pt x="0" y="1906"/>
                  </a:lnTo>
                  <a:lnTo>
                    <a:pt x="5740" y="1906"/>
                  </a:lnTo>
                  <a:lnTo>
                    <a:pt x="5740" y="0"/>
                  </a:lnTo>
                  <a:lnTo>
                    <a:pt x="0" y="0"/>
                  </a:lnTo>
                  <a:lnTo>
                    <a:pt x="0" y="0"/>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grpSp>
      <p:sp>
        <p:nvSpPr>
          <p:cNvPr id="17" name="Google Shape;17;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1pPr>
            <a:lvl2pPr lvl="1" marR="0" rtl="0"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2pPr>
            <a:lvl3pPr lvl="2" marR="0" rtl="0"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3pPr>
            <a:lvl4pPr lvl="3" marR="0" rtl="0"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4pPr>
            <a:lvl5pPr lvl="4" marR="0" rtl="0"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5pPr>
            <a:lvl6pPr lvl="5" marR="0" rtl="0"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6pPr>
            <a:lvl7pPr lvl="6" marR="0" rtl="0"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7pPr>
            <a:lvl8pPr lvl="7" marR="0" rtl="0"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8pPr>
            <a:lvl9pPr lvl="8" marR="0" rtl="0"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9pPr>
          </a:lstStyle>
          <a:p/>
        </p:txBody>
      </p:sp>
      <p:sp>
        <p:nvSpPr>
          <p:cNvPr id="18" name="Google Shape;18;p13"/>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9pPr>
          </a:lstStyle>
          <a:p/>
        </p:txBody>
      </p:sp>
      <p:sp>
        <p:nvSpPr>
          <p:cNvPr id="19" name="Google Shape;19;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hlink"/>
              </a:buClr>
              <a:buSzPts val="2240"/>
              <a:buFont typeface="Noto Sans Symbols"/>
              <a:buChar char="■"/>
              <a:defRPr b="0" i="0" sz="3200" u="none" cap="none" strike="noStrike">
                <a:solidFill>
                  <a:schemeClr val="lt1"/>
                </a:solidFill>
                <a:latin typeface="Garamond"/>
                <a:ea typeface="Garamond"/>
                <a:cs typeface="Garamond"/>
                <a:sym typeface="Garamond"/>
              </a:defRPr>
            </a:lvl1pPr>
            <a:lvl2pPr indent="-353060" lvl="1" marL="914400" marR="0" rtl="0" algn="l">
              <a:spcBef>
                <a:spcPts val="560"/>
              </a:spcBef>
              <a:spcAft>
                <a:spcPts val="0"/>
              </a:spcAft>
              <a:buClr>
                <a:schemeClr val="accent2"/>
              </a:buClr>
              <a:buSzPts val="1960"/>
              <a:buFont typeface="Noto Sans Symbols"/>
              <a:buChar char="■"/>
              <a:defRPr b="0" i="0" sz="2800" u="none" cap="none" strike="noStrike">
                <a:solidFill>
                  <a:schemeClr val="lt1"/>
                </a:solidFill>
                <a:latin typeface="Garamond"/>
                <a:ea typeface="Garamond"/>
                <a:cs typeface="Garamond"/>
                <a:sym typeface="Garamond"/>
              </a:defRPr>
            </a:lvl2pPr>
            <a:lvl3pPr indent="-335280" lvl="2" marL="1371600" marR="0" rtl="0" algn="l">
              <a:spcBef>
                <a:spcPts val="480"/>
              </a:spcBef>
              <a:spcAft>
                <a:spcPts val="0"/>
              </a:spcAft>
              <a:buClr>
                <a:schemeClr val="lt2"/>
              </a:buClr>
              <a:buSzPts val="1680"/>
              <a:buFont typeface="Noto Sans Symbols"/>
              <a:buChar char="■"/>
              <a:defRPr b="0" i="0" sz="2400" u="none" cap="none" strike="noStrike">
                <a:solidFill>
                  <a:schemeClr val="lt1"/>
                </a:solidFill>
                <a:latin typeface="Garamond"/>
                <a:ea typeface="Garamond"/>
                <a:cs typeface="Garamond"/>
                <a:sym typeface="Garamond"/>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lt1"/>
                </a:solidFill>
                <a:latin typeface="Garamond"/>
                <a:ea typeface="Garamond"/>
                <a:cs typeface="Garamond"/>
                <a:sym typeface="Garamond"/>
              </a:defRPr>
            </a:lvl4pPr>
            <a:lvl5pPr indent="-317500" lvl="4" marL="22860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5pPr>
            <a:lvl6pPr indent="-317500" lvl="5" marL="27432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6pPr>
            <a:lvl7pPr indent="-317500" lvl="6" marL="32004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7pPr>
            <a:lvl8pPr indent="-317500" lvl="7" marL="36576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8pPr>
            <a:lvl9pPr indent="-317500" lvl="8" marL="41148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jp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0.jpg"/><Relationship Id="rId6"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0.jpg"/><Relationship Id="rId6"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1" i="0" lang="en-GB" sz="9600" u="none" cap="none" strike="noStrike">
                <a:solidFill>
                  <a:schemeClr val="lt2"/>
                </a:solidFill>
                <a:latin typeface="Comic Sans MS"/>
                <a:ea typeface="Comic Sans MS"/>
                <a:cs typeface="Comic Sans MS"/>
                <a:sym typeface="Comic Sans MS"/>
              </a:rPr>
            </a:br>
            <a:r>
              <a:rPr b="1" i="0" lang="en-GB" sz="6000" u="none" cap="none" strike="noStrike">
                <a:solidFill>
                  <a:schemeClr val="lt2"/>
                </a:solidFill>
                <a:latin typeface="Comic Sans MS"/>
                <a:ea typeface="Comic Sans MS"/>
                <a:cs typeface="Comic Sans MS"/>
                <a:sym typeface="Comic Sans MS"/>
              </a:rPr>
              <a:t>Curriculum Evening</a:t>
            </a:r>
            <a:br>
              <a:rPr b="1" i="0" lang="en-GB" sz="6000" u="none" cap="none" strike="noStrike">
                <a:solidFill>
                  <a:schemeClr val="lt2"/>
                </a:solidFill>
                <a:latin typeface="Comic Sans MS"/>
                <a:ea typeface="Comic Sans MS"/>
                <a:cs typeface="Comic Sans MS"/>
                <a:sym typeface="Comic Sans MS"/>
              </a:rPr>
            </a:br>
            <a:r>
              <a:rPr b="1" i="0" lang="en-GB" sz="6000" u="none" cap="none" strike="noStrike">
                <a:solidFill>
                  <a:schemeClr val="lt2"/>
                </a:solidFill>
                <a:latin typeface="Comic Sans MS"/>
                <a:ea typeface="Comic Sans MS"/>
                <a:cs typeface="Comic Sans MS"/>
                <a:sym typeface="Comic Sans MS"/>
              </a:rPr>
              <a:t>Year 4</a:t>
            </a:r>
            <a:br>
              <a:rPr b="1" i="0" lang="en-GB" sz="9600" u="none" cap="none" strike="noStrike">
                <a:solidFill>
                  <a:schemeClr val="lt2"/>
                </a:solidFill>
                <a:latin typeface="Comic Sans MS"/>
                <a:ea typeface="Comic Sans MS"/>
                <a:cs typeface="Comic Sans MS"/>
                <a:sym typeface="Comic Sans MS"/>
              </a:rPr>
            </a:br>
            <a:br>
              <a:rPr b="1" i="0" lang="en-GB" sz="9600" u="none" cap="none" strike="noStrike">
                <a:solidFill>
                  <a:schemeClr val="lt2"/>
                </a:solidFill>
                <a:latin typeface="Comic Sans MS"/>
                <a:ea typeface="Comic Sans MS"/>
                <a:cs typeface="Comic Sans MS"/>
                <a:sym typeface="Comic Sans MS"/>
              </a:rPr>
            </a:br>
            <a:r>
              <a:rPr lang="en-GB" sz="3200">
                <a:latin typeface="Comic Sans MS"/>
                <a:ea typeface="Comic Sans MS"/>
                <a:cs typeface="Comic Sans MS"/>
                <a:sym typeface="Comic Sans MS"/>
              </a:rPr>
              <a:t>Octo</a:t>
            </a:r>
            <a:r>
              <a:rPr b="1" i="0" lang="en-GB" sz="3200" u="none" cap="none" strike="noStrike">
                <a:solidFill>
                  <a:schemeClr val="lt2"/>
                </a:solidFill>
                <a:latin typeface="Comic Sans MS"/>
                <a:ea typeface="Comic Sans MS"/>
                <a:cs typeface="Comic Sans MS"/>
                <a:sym typeface="Comic Sans MS"/>
              </a:rPr>
              <a:t>ber 2023</a:t>
            </a:r>
            <a:endParaRPr/>
          </a:p>
        </p:txBody>
      </p:sp>
      <p:sp>
        <p:nvSpPr>
          <p:cNvPr id="103" name="Google Shape;103;p1"/>
          <p:cNvSpPr txBox="1"/>
          <p:nvPr>
            <p:ph idx="4294967295" type="subTitle"/>
          </p:nvPr>
        </p:nvSpPr>
        <p:spPr>
          <a:xfrm>
            <a:off x="611188" y="3789363"/>
            <a:ext cx="7273925" cy="100778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hlink"/>
              </a:buClr>
              <a:buSzPts val="2240"/>
              <a:buFont typeface="Noto Sans Symbols"/>
              <a:buNone/>
            </a:pPr>
            <a:r>
              <a:rPr b="0" i="0" lang="en-GB" sz="3200" u="none" cap="none" strike="noStrike">
                <a:solidFill>
                  <a:srgbClr val="898989"/>
                </a:solidFill>
                <a:latin typeface="Garamond"/>
                <a:ea typeface="Garamond"/>
                <a:cs typeface="Garamond"/>
                <a:sym typeface="Garamond"/>
              </a:rPr>
              <a:t>Presented by Mr Owen and Miss Job</a:t>
            </a:r>
            <a:endParaRPr/>
          </a:p>
        </p:txBody>
      </p:sp>
      <p:pic>
        <p:nvPicPr>
          <p:cNvPr id="104" name="Google Shape;104;p1"/>
          <p:cNvPicPr preferRelativeResize="0"/>
          <p:nvPr/>
        </p:nvPicPr>
        <p:blipFill rotWithShape="1">
          <a:blip r:embed="rId3">
            <a:alphaModFix/>
          </a:blip>
          <a:srcRect b="0" l="0" r="0" t="0"/>
          <a:stretch/>
        </p:blipFill>
        <p:spPr>
          <a:xfrm>
            <a:off x="827088" y="188913"/>
            <a:ext cx="2166937" cy="1679575"/>
          </a:xfrm>
          <a:prstGeom prst="rect">
            <a:avLst/>
          </a:prstGeom>
          <a:noFill/>
          <a:ln>
            <a:noFill/>
          </a:ln>
        </p:spPr>
      </p:pic>
      <p:pic>
        <p:nvPicPr>
          <p:cNvPr id="105" name="Google Shape;105;p1"/>
          <p:cNvPicPr preferRelativeResize="0"/>
          <p:nvPr/>
        </p:nvPicPr>
        <p:blipFill rotWithShape="1">
          <a:blip r:embed="rId4">
            <a:alphaModFix/>
          </a:blip>
          <a:srcRect b="0" l="0" r="0" t="0"/>
          <a:stretch/>
        </p:blipFill>
        <p:spPr>
          <a:xfrm>
            <a:off x="6948488" y="333375"/>
            <a:ext cx="1304925" cy="15827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nvSpPr>
        <p:spPr>
          <a:xfrm>
            <a:off x="215516" y="240804"/>
            <a:ext cx="8712968" cy="66787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u="sng">
                <a:solidFill>
                  <a:schemeClr val="lt1"/>
                </a:solidFill>
                <a:latin typeface="Garamond"/>
                <a:ea typeface="Garamond"/>
                <a:cs typeface="Garamond"/>
                <a:sym typeface="Garamond"/>
              </a:rPr>
              <a:t>How can you help at home?</a:t>
            </a:r>
            <a:endParaRPr/>
          </a:p>
          <a:p>
            <a:pPr indent="0" lvl="0" marL="0" marR="0" rtl="0" algn="l">
              <a:spcBef>
                <a:spcPts val="0"/>
              </a:spcBef>
              <a:spcAft>
                <a:spcPts val="0"/>
              </a:spcAft>
              <a:buNone/>
            </a:pPr>
            <a:r>
              <a:t/>
            </a:r>
            <a:endParaRPr sz="2800" u="sng">
              <a:solidFill>
                <a:schemeClr val="lt1"/>
              </a:solidFill>
              <a:latin typeface="Garamond"/>
              <a:ea typeface="Garamond"/>
              <a:cs typeface="Garamond"/>
              <a:sym typeface="Garamond"/>
            </a:endParaRPr>
          </a:p>
          <a:p>
            <a:pPr indent="0" lvl="0" marL="0" marR="0" rtl="0" algn="l">
              <a:spcBef>
                <a:spcPts val="0"/>
              </a:spcBef>
              <a:spcAft>
                <a:spcPts val="0"/>
              </a:spcAft>
              <a:buNone/>
            </a:pPr>
            <a:r>
              <a:rPr lang="en-GB" sz="2400">
                <a:solidFill>
                  <a:schemeClr val="lt1"/>
                </a:solidFill>
                <a:latin typeface="Garamond"/>
                <a:ea typeface="Garamond"/>
                <a:cs typeface="Garamond"/>
                <a:sym typeface="Garamond"/>
              </a:rPr>
              <a:t>Read for 10 minutes everyday, this does not always have to be their school reading books.  Ask questions to check understanding and inference.</a:t>
            </a:r>
            <a:endParaRPr/>
          </a:p>
          <a:p>
            <a:pPr indent="0" lvl="0" marL="0" marR="0" rtl="0" algn="l">
              <a:spcBef>
                <a:spcPts val="0"/>
              </a:spcBef>
              <a:spcAft>
                <a:spcPts val="0"/>
              </a:spcAft>
              <a:buNone/>
            </a:pPr>
            <a:r>
              <a:t/>
            </a:r>
            <a:endParaRPr sz="12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400">
                <a:solidFill>
                  <a:schemeClr val="lt1"/>
                </a:solidFill>
                <a:latin typeface="Garamond"/>
                <a:ea typeface="Garamond"/>
                <a:cs typeface="Garamond"/>
                <a:sym typeface="Garamond"/>
              </a:rPr>
              <a:t>Begin to add and subtract two 4 digit numbers using a formal method, moving onto mentally adding two 4 digit numbers.</a:t>
            </a:r>
            <a:endParaRPr/>
          </a:p>
          <a:p>
            <a:pPr indent="0" lvl="0" marL="0" marR="0" rtl="0" algn="l">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400">
                <a:solidFill>
                  <a:schemeClr val="lt1"/>
                </a:solidFill>
                <a:latin typeface="Garamond"/>
                <a:ea typeface="Garamond"/>
                <a:cs typeface="Garamond"/>
                <a:sym typeface="Garamond"/>
              </a:rPr>
              <a:t>Learn 6x, 7x, 9x, 11x and 12x tables and when ready division facts for these tables. When all tables are learnt, soundcheck on TT Rockstars  is very useful.</a:t>
            </a:r>
            <a:endParaRPr/>
          </a:p>
          <a:p>
            <a:pPr indent="0" lvl="0" marL="0" marR="0" rtl="0" algn="l">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400">
                <a:solidFill>
                  <a:schemeClr val="lt1"/>
                </a:solidFill>
                <a:latin typeface="Garamond"/>
                <a:ea typeface="Garamond"/>
                <a:cs typeface="Garamond"/>
                <a:sym typeface="Garamond"/>
              </a:rPr>
              <a:t>In June there will be a Statutory Times Tables Test that all children have to complete online.</a:t>
            </a:r>
            <a:endParaRPr/>
          </a:p>
          <a:p>
            <a:pPr indent="0" lvl="0" marL="0" marR="0" rtl="0" algn="l">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400">
                <a:solidFill>
                  <a:schemeClr val="lt1"/>
                </a:solidFill>
                <a:latin typeface="Garamond"/>
                <a:ea typeface="Garamond"/>
                <a:cs typeface="Garamond"/>
                <a:sym typeface="Garamond"/>
              </a:rPr>
              <a:t>Practise telling the time.</a:t>
            </a:r>
            <a:endParaRPr/>
          </a:p>
          <a:p>
            <a:pPr indent="0" lvl="0" marL="0" marR="0" rtl="0" algn="l">
              <a:spcBef>
                <a:spcPts val="0"/>
              </a:spcBef>
              <a:spcAft>
                <a:spcPts val="0"/>
              </a:spcAft>
              <a:buNone/>
            </a:pPr>
            <a:r>
              <a:t/>
            </a:r>
            <a:endParaRPr sz="2400">
              <a:solidFill>
                <a:schemeClr val="lt1"/>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nvSpPr>
        <p:spPr>
          <a:xfrm>
            <a:off x="215516" y="240804"/>
            <a:ext cx="8712968"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u="sng">
                <a:solidFill>
                  <a:schemeClr val="lt1"/>
                </a:solidFill>
                <a:latin typeface="Garamond"/>
                <a:ea typeface="Garamond"/>
                <a:cs typeface="Garamond"/>
                <a:sym typeface="Garamond"/>
              </a:rPr>
              <a:t>How can you help at home?</a:t>
            </a:r>
            <a:endParaRPr/>
          </a:p>
          <a:p>
            <a:pPr indent="0" lvl="0" marL="0" marR="0" rtl="0" algn="l">
              <a:spcBef>
                <a:spcPts val="0"/>
              </a:spcBef>
              <a:spcAft>
                <a:spcPts val="0"/>
              </a:spcAft>
              <a:buNone/>
            </a:pPr>
            <a:r>
              <a:t/>
            </a:r>
            <a:endParaRPr sz="2800" u="sng">
              <a:solidFill>
                <a:schemeClr val="lt1"/>
              </a:solidFill>
              <a:latin typeface="Garamond"/>
              <a:ea typeface="Garamond"/>
              <a:cs typeface="Garamond"/>
              <a:sym typeface="Garamond"/>
            </a:endParaRPr>
          </a:p>
          <a:p>
            <a:pPr indent="0" lvl="0" marL="0" marR="0" rtl="0" algn="l">
              <a:spcBef>
                <a:spcPts val="0"/>
              </a:spcBef>
              <a:spcAft>
                <a:spcPts val="0"/>
              </a:spcAft>
              <a:buNone/>
            </a:pPr>
            <a:r>
              <a:rPr lang="en-GB" sz="2400">
                <a:solidFill>
                  <a:schemeClr val="lt1"/>
                </a:solidFill>
                <a:latin typeface="Garamond"/>
                <a:ea typeface="Garamond"/>
                <a:cs typeface="Garamond"/>
                <a:sym typeface="Garamond"/>
              </a:rPr>
              <a:t>Practise the Year ¾ Common Exception words.</a:t>
            </a:r>
            <a:endParaRPr/>
          </a:p>
          <a:p>
            <a:pPr indent="0" lvl="0" marL="0" marR="0" rtl="0" algn="l">
              <a:spcBef>
                <a:spcPts val="0"/>
              </a:spcBef>
              <a:spcAft>
                <a:spcPts val="0"/>
              </a:spcAft>
              <a:buNone/>
            </a:pPr>
            <a:r>
              <a:t/>
            </a:r>
            <a:endParaRPr sz="2400">
              <a:solidFill>
                <a:schemeClr val="lt1"/>
              </a:solidFill>
              <a:latin typeface="Garamond"/>
              <a:ea typeface="Garamond"/>
              <a:cs typeface="Garamond"/>
              <a:sym typeface="Garamond"/>
            </a:endParaRPr>
          </a:p>
          <a:p>
            <a:pPr indent="0" lvl="0" marL="0" marR="0" rtl="0" algn="l">
              <a:spcBef>
                <a:spcPts val="0"/>
              </a:spcBef>
              <a:spcAft>
                <a:spcPts val="0"/>
              </a:spcAft>
              <a:buNone/>
            </a:pPr>
            <a:r>
              <a:t/>
            </a:r>
            <a:endParaRPr sz="2400">
              <a:solidFill>
                <a:schemeClr val="lt1"/>
              </a:solidFill>
              <a:latin typeface="Garamond"/>
              <a:ea typeface="Garamond"/>
              <a:cs typeface="Garamond"/>
              <a:sym typeface="Garamond"/>
            </a:endParaRPr>
          </a:p>
        </p:txBody>
      </p:sp>
      <p:pic>
        <p:nvPicPr>
          <p:cNvPr descr="https://lh6.googleusercontent.com/7kI6SGrcO3BSllyLX03fKeBwu_ixnwH2kOEeEDaxJho3b0ZpGgRxOss1Q4HgAvcdO5-wLhkWzaWUacv5GkCIBXZqrvku_A9N8y6aAqDQbtoptgjuC41VNSEncvmVDz4AlMBzr-T62HZKLk0OEuip=s2048" id="183" name="Google Shape;183;p10"/>
          <p:cNvPicPr preferRelativeResize="0"/>
          <p:nvPr/>
        </p:nvPicPr>
        <p:blipFill rotWithShape="1">
          <a:blip r:embed="rId3">
            <a:alphaModFix/>
          </a:blip>
          <a:srcRect b="17779" l="18927" r="22799" t="23385"/>
          <a:stretch/>
        </p:blipFill>
        <p:spPr>
          <a:xfrm>
            <a:off x="647564" y="1844824"/>
            <a:ext cx="7848872" cy="44547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txBox="1"/>
          <p:nvPr/>
        </p:nvSpPr>
        <p:spPr>
          <a:xfrm>
            <a:off x="900100" y="476672"/>
            <a:ext cx="604867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u="sng">
                <a:solidFill>
                  <a:schemeClr val="lt1"/>
                </a:solidFill>
                <a:latin typeface="Garamond"/>
                <a:ea typeface="Garamond"/>
                <a:cs typeface="Garamond"/>
                <a:sym typeface="Garamond"/>
              </a:rPr>
              <a:t>E-safety</a:t>
            </a:r>
            <a:endParaRPr/>
          </a:p>
        </p:txBody>
      </p:sp>
      <p:pic>
        <p:nvPicPr>
          <p:cNvPr id="189" name="Google Shape;189;p11"/>
          <p:cNvPicPr preferRelativeResize="0"/>
          <p:nvPr/>
        </p:nvPicPr>
        <p:blipFill rotWithShape="1">
          <a:blip r:embed="rId3">
            <a:alphaModFix/>
          </a:blip>
          <a:srcRect b="0" l="0" r="0" t="0"/>
          <a:stretch/>
        </p:blipFill>
        <p:spPr>
          <a:xfrm>
            <a:off x="6444208" y="4694690"/>
            <a:ext cx="2339456" cy="1812595"/>
          </a:xfrm>
          <a:prstGeom prst="rect">
            <a:avLst/>
          </a:prstGeom>
          <a:noFill/>
          <a:ln>
            <a:noFill/>
          </a:ln>
        </p:spPr>
      </p:pic>
      <p:sp>
        <p:nvSpPr>
          <p:cNvPr id="190" name="Google Shape;190;p11"/>
          <p:cNvSpPr/>
          <p:nvPr/>
        </p:nvSpPr>
        <p:spPr>
          <a:xfrm>
            <a:off x="0" y="1400582"/>
            <a:ext cx="7848872" cy="3477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600">
                <a:solidFill>
                  <a:schemeClr val="lt1"/>
                </a:solidFill>
                <a:latin typeface="Garamond"/>
                <a:ea typeface="Garamond"/>
                <a:cs typeface="Garamond"/>
                <a:sym typeface="Garamond"/>
              </a:rPr>
              <a:t>Keep your personal stuff private and</a:t>
            </a:r>
            <a:br>
              <a:rPr lang="en-GB" sz="3600">
                <a:solidFill>
                  <a:schemeClr val="lt1"/>
                </a:solidFill>
                <a:latin typeface="Garamond"/>
                <a:ea typeface="Garamond"/>
                <a:cs typeface="Garamond"/>
                <a:sym typeface="Garamond"/>
              </a:rPr>
            </a:br>
            <a:r>
              <a:rPr lang="en-GB" sz="3600">
                <a:solidFill>
                  <a:schemeClr val="lt1"/>
                </a:solidFill>
                <a:latin typeface="Garamond"/>
                <a:ea typeface="Garamond"/>
                <a:cs typeface="Garamond"/>
                <a:sym typeface="Garamond"/>
              </a:rPr>
              <a:t>think about what you say and do online.</a:t>
            </a:r>
            <a:endParaRPr/>
          </a:p>
          <a:p>
            <a:pPr indent="0" lvl="0" marL="0" marR="0" rtl="0" algn="ctr">
              <a:spcBef>
                <a:spcPts val="0"/>
              </a:spcBef>
              <a:spcAft>
                <a:spcPts val="0"/>
              </a:spcAft>
              <a:buNone/>
            </a:pPr>
            <a:r>
              <a:rPr lang="en-GB" sz="3600">
                <a:solidFill>
                  <a:schemeClr val="lt1"/>
                </a:solidFill>
                <a:latin typeface="Garamond"/>
                <a:ea typeface="Garamond"/>
                <a:cs typeface="Garamond"/>
                <a:sym typeface="Garamond"/>
              </a:rPr>
              <a:t>Remember that people online may not be who they say they are. Online friends are still strangers even if you have</a:t>
            </a:r>
            <a:br>
              <a:rPr lang="en-GB" sz="3600">
                <a:solidFill>
                  <a:schemeClr val="lt1"/>
                </a:solidFill>
                <a:latin typeface="Garamond"/>
                <a:ea typeface="Garamond"/>
                <a:cs typeface="Garamond"/>
                <a:sym typeface="Garamond"/>
              </a:rPr>
            </a:br>
            <a:r>
              <a:rPr lang="en-GB" sz="3600">
                <a:solidFill>
                  <a:schemeClr val="lt1"/>
                </a:solidFill>
                <a:latin typeface="Garamond"/>
                <a:ea typeface="Garamond"/>
                <a:cs typeface="Garamond"/>
                <a:sym typeface="Garamond"/>
              </a:rPr>
              <a:t>been talking to them for a long time</a:t>
            </a:r>
            <a:r>
              <a:rPr lang="en-GB" sz="4000">
                <a:solidFill>
                  <a:schemeClr val="lt1"/>
                </a:solidFill>
                <a:latin typeface="Garamond"/>
                <a:ea typeface="Garamond"/>
                <a:cs typeface="Garamond"/>
                <a:sym typeface="Garamond"/>
              </a:rPr>
              <a:t>.</a:t>
            </a:r>
            <a:endParaRPr sz="4000">
              <a:solidFill>
                <a:schemeClr val="lt1"/>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nvSpPr>
        <p:spPr>
          <a:xfrm>
            <a:off x="215516" y="2428726"/>
            <a:ext cx="8712968" cy="20005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u="sng">
                <a:solidFill>
                  <a:schemeClr val="lt1"/>
                </a:solidFill>
                <a:latin typeface="Garamond"/>
                <a:ea typeface="Garamond"/>
                <a:cs typeface="Garamond"/>
                <a:sym typeface="Garamond"/>
              </a:rPr>
              <a:t>Any questions?</a:t>
            </a:r>
            <a:endParaRPr/>
          </a:p>
          <a:p>
            <a:pPr indent="0" lvl="0" marL="0" marR="0" rtl="0" algn="ctr">
              <a:spcBef>
                <a:spcPts val="0"/>
              </a:spcBef>
              <a:spcAft>
                <a:spcPts val="0"/>
              </a:spcAft>
              <a:buNone/>
            </a:pPr>
            <a:r>
              <a:t/>
            </a:r>
            <a:endParaRPr sz="2800" u="sng">
              <a:solidFill>
                <a:schemeClr val="lt1"/>
              </a:solidFill>
              <a:latin typeface="Garamond"/>
              <a:ea typeface="Garamond"/>
              <a:cs typeface="Garamond"/>
              <a:sym typeface="Garamond"/>
            </a:endParaRPr>
          </a:p>
          <a:p>
            <a:pPr indent="0" lvl="0" marL="0" marR="0" rtl="0" algn="ctr">
              <a:spcBef>
                <a:spcPts val="0"/>
              </a:spcBef>
              <a:spcAft>
                <a:spcPts val="0"/>
              </a:spcAft>
              <a:buNone/>
            </a:pPr>
            <a:r>
              <a:t/>
            </a:r>
            <a:endParaRPr sz="2400">
              <a:solidFill>
                <a:schemeClr val="lt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nvSpPr>
        <p:spPr>
          <a:xfrm>
            <a:off x="2053412" y="548680"/>
            <a:ext cx="471597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5400" u="none" cap="none" strike="noStrike">
                <a:solidFill>
                  <a:schemeClr val="lt1"/>
                </a:solidFill>
                <a:latin typeface="Garamond"/>
                <a:ea typeface="Garamond"/>
                <a:cs typeface="Garamond"/>
                <a:sym typeface="Garamond"/>
              </a:rPr>
              <a:t>Welcome to the</a:t>
            </a:r>
            <a:endParaRPr/>
          </a:p>
          <a:p>
            <a:pPr indent="0" lvl="0" marL="0" marR="0" rtl="0" algn="ctr">
              <a:spcBef>
                <a:spcPts val="0"/>
              </a:spcBef>
              <a:spcAft>
                <a:spcPts val="0"/>
              </a:spcAft>
              <a:buNone/>
            </a:pPr>
            <a:r>
              <a:rPr b="1" lang="en-GB" sz="5400">
                <a:solidFill>
                  <a:schemeClr val="lt1"/>
                </a:solidFill>
                <a:latin typeface="Garamond"/>
                <a:ea typeface="Garamond"/>
                <a:cs typeface="Garamond"/>
                <a:sym typeface="Garamond"/>
              </a:rPr>
              <a:t>Year 4 Team</a:t>
            </a:r>
            <a:endParaRPr/>
          </a:p>
        </p:txBody>
      </p:sp>
      <p:sp>
        <p:nvSpPr>
          <p:cNvPr id="111" name="Google Shape;111;p2"/>
          <p:cNvSpPr txBox="1"/>
          <p:nvPr/>
        </p:nvSpPr>
        <p:spPr>
          <a:xfrm>
            <a:off x="1604586" y="2492896"/>
            <a:ext cx="5970031"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600" u="sng">
                <a:solidFill>
                  <a:schemeClr val="lt1"/>
                </a:solidFill>
                <a:latin typeface="Garamond"/>
                <a:ea typeface="Garamond"/>
                <a:cs typeface="Garamond"/>
                <a:sym typeface="Garamond"/>
              </a:rPr>
              <a:t>Class 8 </a:t>
            </a:r>
            <a:endParaRPr/>
          </a:p>
          <a:p>
            <a:pPr indent="0" lvl="0" marL="0" marR="0" rtl="0" algn="ctr">
              <a:spcBef>
                <a:spcPts val="0"/>
              </a:spcBef>
              <a:spcAft>
                <a:spcPts val="0"/>
              </a:spcAft>
              <a:buNone/>
            </a:pPr>
            <a:r>
              <a:rPr lang="en-GB" sz="3600">
                <a:solidFill>
                  <a:schemeClr val="lt1"/>
                </a:solidFill>
                <a:latin typeface="Garamond"/>
                <a:ea typeface="Garamond"/>
                <a:cs typeface="Garamond"/>
                <a:sym typeface="Garamond"/>
              </a:rPr>
              <a:t>Miss Job</a:t>
            </a:r>
            <a:endParaRPr/>
          </a:p>
          <a:p>
            <a:pPr indent="0" lvl="0" marL="0" marR="0" rtl="0" algn="ctr">
              <a:spcBef>
                <a:spcPts val="0"/>
              </a:spcBef>
              <a:spcAft>
                <a:spcPts val="0"/>
              </a:spcAft>
              <a:buNone/>
            </a:pPr>
            <a:r>
              <a:rPr b="1" lang="en-GB" sz="3600" u="sng">
                <a:solidFill>
                  <a:schemeClr val="lt1"/>
                </a:solidFill>
                <a:latin typeface="Garamond"/>
                <a:ea typeface="Garamond"/>
                <a:cs typeface="Garamond"/>
                <a:sym typeface="Garamond"/>
              </a:rPr>
              <a:t>Class 7</a:t>
            </a:r>
            <a:endParaRPr/>
          </a:p>
          <a:p>
            <a:pPr indent="0" lvl="0" marL="0" marR="0" rtl="0" algn="ctr">
              <a:spcBef>
                <a:spcPts val="0"/>
              </a:spcBef>
              <a:spcAft>
                <a:spcPts val="0"/>
              </a:spcAft>
              <a:buNone/>
            </a:pPr>
            <a:r>
              <a:rPr lang="en-GB" sz="3600">
                <a:solidFill>
                  <a:schemeClr val="lt1"/>
                </a:solidFill>
                <a:latin typeface="Garamond"/>
                <a:ea typeface="Garamond"/>
                <a:cs typeface="Garamond"/>
                <a:sym typeface="Garamond"/>
              </a:rPr>
              <a:t>Mr Owen</a:t>
            </a:r>
            <a:endParaRPr/>
          </a:p>
          <a:p>
            <a:pPr indent="0" lvl="0" marL="0" marR="0" rtl="0" algn="ctr">
              <a:spcBef>
                <a:spcPts val="0"/>
              </a:spcBef>
              <a:spcAft>
                <a:spcPts val="0"/>
              </a:spcAft>
              <a:buNone/>
            </a:pPr>
            <a:r>
              <a:rPr b="1" lang="en-GB" sz="3600" u="sng">
                <a:solidFill>
                  <a:schemeClr val="lt1"/>
                </a:solidFill>
                <a:latin typeface="Garamond"/>
                <a:ea typeface="Garamond"/>
                <a:cs typeface="Garamond"/>
                <a:sym typeface="Garamond"/>
              </a:rPr>
              <a:t>Amazing Teaching Assistants</a:t>
            </a:r>
            <a:endParaRPr/>
          </a:p>
          <a:p>
            <a:pPr indent="0" lvl="0" marL="0" marR="0" rtl="0" algn="ctr">
              <a:spcBef>
                <a:spcPts val="0"/>
              </a:spcBef>
              <a:spcAft>
                <a:spcPts val="0"/>
              </a:spcAft>
              <a:buNone/>
            </a:pPr>
            <a:r>
              <a:rPr lang="en-GB" sz="3600">
                <a:solidFill>
                  <a:schemeClr val="lt1"/>
                </a:solidFill>
                <a:latin typeface="Garamond"/>
                <a:ea typeface="Garamond"/>
                <a:cs typeface="Garamond"/>
                <a:sym typeface="Garamond"/>
              </a:rPr>
              <a:t>Mrs King and Miss Grisdale</a:t>
            </a:r>
            <a:endParaRPr/>
          </a:p>
        </p:txBody>
      </p:sp>
      <p:pic>
        <p:nvPicPr>
          <p:cNvPr descr="https://tse3.mm.bing.net/th?id=OIP.89dQgpFR1O_oMPGRmkb3oAEsC6&amp;pid=15.1&amp;P=0&amp;w=250&amp;h=156" id="112" name="Google Shape;112;p2"/>
          <p:cNvPicPr preferRelativeResize="0"/>
          <p:nvPr/>
        </p:nvPicPr>
        <p:blipFill rotWithShape="1">
          <a:blip r:embed="rId3">
            <a:alphaModFix/>
          </a:blip>
          <a:srcRect b="0" l="0" r="0" t="0"/>
          <a:stretch/>
        </p:blipFill>
        <p:spPr>
          <a:xfrm rot="876845">
            <a:off x="7061784" y="271233"/>
            <a:ext cx="1829830" cy="1134495"/>
          </a:xfrm>
          <a:prstGeom prst="rect">
            <a:avLst/>
          </a:prstGeom>
          <a:noFill/>
          <a:ln>
            <a:noFill/>
          </a:ln>
        </p:spPr>
      </p:pic>
      <p:pic>
        <p:nvPicPr>
          <p:cNvPr descr="https://tse1.mm.bing.net/th?id=OIP.rRRuFFWThfreEDQJ_VGdNQEsEB&amp;pid=15.1&amp;P=0&amp;w=221&amp;h=190" id="113" name="Google Shape;113;p2"/>
          <p:cNvPicPr preferRelativeResize="0"/>
          <p:nvPr/>
        </p:nvPicPr>
        <p:blipFill rotWithShape="1">
          <a:blip r:embed="rId4">
            <a:alphaModFix/>
          </a:blip>
          <a:srcRect b="0" l="0" r="0" t="0"/>
          <a:stretch/>
        </p:blipFill>
        <p:spPr>
          <a:xfrm>
            <a:off x="346271" y="1422668"/>
            <a:ext cx="1707141" cy="14676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nvSpPr>
        <p:spPr>
          <a:xfrm>
            <a:off x="179512" y="476672"/>
            <a:ext cx="871296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800" u="sng">
                <a:solidFill>
                  <a:schemeClr val="lt1"/>
                </a:solidFill>
                <a:latin typeface="Garamond"/>
                <a:ea typeface="Garamond"/>
                <a:cs typeface="Garamond"/>
                <a:sym typeface="Garamond"/>
              </a:rPr>
              <a:t>Our School Mission Statement:</a:t>
            </a:r>
            <a:endParaRPr/>
          </a:p>
        </p:txBody>
      </p:sp>
      <p:sp>
        <p:nvSpPr>
          <p:cNvPr id="119" name="Google Shape;119;p3"/>
          <p:cNvSpPr txBox="1"/>
          <p:nvPr/>
        </p:nvSpPr>
        <p:spPr>
          <a:xfrm>
            <a:off x="503548" y="1558175"/>
            <a:ext cx="8136904"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600">
                <a:solidFill>
                  <a:schemeClr val="lt1"/>
                </a:solidFill>
                <a:latin typeface="Garamond"/>
                <a:ea typeface="Garamond"/>
                <a:cs typeface="Garamond"/>
                <a:sym typeface="Garamond"/>
              </a:rPr>
              <a:t>Love your neighbour as yourself.</a:t>
            </a:r>
            <a:endParaRPr/>
          </a:p>
          <a:p>
            <a:pPr indent="0" lvl="0" marL="0" marR="0" rtl="0" algn="ctr">
              <a:spcBef>
                <a:spcPts val="0"/>
              </a:spcBef>
              <a:spcAft>
                <a:spcPts val="0"/>
              </a:spcAft>
              <a:buNone/>
            </a:pPr>
            <a:r>
              <a:t/>
            </a:r>
            <a:endParaRPr b="1" sz="3600">
              <a:solidFill>
                <a:schemeClr val="lt1"/>
              </a:solidFill>
              <a:latin typeface="Garamond"/>
              <a:ea typeface="Garamond"/>
              <a:cs typeface="Garamond"/>
              <a:sym typeface="Garamond"/>
            </a:endParaRPr>
          </a:p>
          <a:p>
            <a:pPr indent="0" lvl="0" marL="0" marR="0" rtl="0" algn="ctr">
              <a:spcBef>
                <a:spcPts val="0"/>
              </a:spcBef>
              <a:spcAft>
                <a:spcPts val="0"/>
              </a:spcAft>
              <a:buNone/>
            </a:pPr>
            <a:r>
              <a:rPr b="1" lang="en-GB" sz="3600">
                <a:solidFill>
                  <a:schemeClr val="lt1"/>
                </a:solidFill>
                <a:latin typeface="Garamond"/>
                <a:ea typeface="Garamond"/>
                <a:cs typeface="Garamond"/>
                <a:sym typeface="Garamond"/>
              </a:rPr>
              <a:t>Luke 10. Vs 28</a:t>
            </a:r>
            <a:endParaRPr/>
          </a:p>
        </p:txBody>
      </p:sp>
      <p:sp>
        <p:nvSpPr>
          <p:cNvPr id="120" name="Google Shape;120;p3"/>
          <p:cNvSpPr/>
          <p:nvPr/>
        </p:nvSpPr>
        <p:spPr>
          <a:xfrm>
            <a:off x="2839312" y="3909066"/>
            <a:ext cx="3335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800" u="sng">
                <a:solidFill>
                  <a:schemeClr val="lt1"/>
                </a:solidFill>
                <a:latin typeface="Garamond"/>
                <a:ea typeface="Garamond"/>
                <a:cs typeface="Garamond"/>
                <a:sym typeface="Garamond"/>
              </a:rPr>
              <a:t>Core Values</a:t>
            </a:r>
            <a:endParaRPr b="1" sz="1800">
              <a:solidFill>
                <a:schemeClr val="lt1"/>
              </a:solidFill>
              <a:latin typeface="Garamond"/>
              <a:ea typeface="Garamond"/>
              <a:cs typeface="Garamond"/>
              <a:sym typeface="Garamond"/>
            </a:endParaRPr>
          </a:p>
        </p:txBody>
      </p:sp>
      <p:sp>
        <p:nvSpPr>
          <p:cNvPr id="121" name="Google Shape;121;p3"/>
          <p:cNvSpPr/>
          <p:nvPr/>
        </p:nvSpPr>
        <p:spPr>
          <a:xfrm>
            <a:off x="2221012" y="4990569"/>
            <a:ext cx="45720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600">
                <a:solidFill>
                  <a:schemeClr val="lt1"/>
                </a:solidFill>
                <a:latin typeface="Garamond"/>
                <a:ea typeface="Garamond"/>
                <a:cs typeface="Garamond"/>
                <a:sym typeface="Garamond"/>
              </a:rPr>
              <a:t>Faith, Love and Hope.</a:t>
            </a:r>
            <a:endParaRPr/>
          </a:p>
          <a:p>
            <a:pPr indent="0" lvl="0" marL="0" marR="0" rtl="0" algn="ctr">
              <a:spcBef>
                <a:spcPts val="0"/>
              </a:spcBef>
              <a:spcAft>
                <a:spcPts val="0"/>
              </a:spcAft>
              <a:buNone/>
            </a:pPr>
            <a:r>
              <a:t/>
            </a:r>
            <a:endParaRPr b="1" sz="3600">
              <a:solidFill>
                <a:schemeClr val="lt1"/>
              </a:solidFill>
              <a:latin typeface="Garamond"/>
              <a:ea typeface="Garamond"/>
              <a:cs typeface="Garamond"/>
              <a:sym typeface="Garamond"/>
            </a:endParaRPr>
          </a:p>
          <a:p>
            <a:pPr indent="0" lvl="0" marL="0" marR="0" rtl="0" algn="ctr">
              <a:spcBef>
                <a:spcPts val="0"/>
              </a:spcBef>
              <a:spcAft>
                <a:spcPts val="0"/>
              </a:spcAft>
              <a:buNone/>
            </a:pPr>
            <a:r>
              <a:rPr b="1" lang="en-GB" sz="3600">
                <a:solidFill>
                  <a:schemeClr val="lt1"/>
                </a:solidFill>
                <a:latin typeface="Garamond"/>
                <a:ea typeface="Garamond"/>
                <a:cs typeface="Garamond"/>
                <a:sym typeface="Garamond"/>
              </a:rPr>
              <a:t>1 Corinthians 13:13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nvSpPr>
        <p:spPr>
          <a:xfrm>
            <a:off x="2771800" y="908720"/>
            <a:ext cx="410445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800" u="sng">
                <a:solidFill>
                  <a:schemeClr val="lt1"/>
                </a:solidFill>
                <a:latin typeface="Garamond"/>
                <a:ea typeface="Garamond"/>
                <a:cs typeface="Garamond"/>
                <a:sym typeface="Garamond"/>
              </a:rPr>
              <a:t>School Rules:</a:t>
            </a:r>
            <a:endParaRPr/>
          </a:p>
        </p:txBody>
      </p:sp>
      <p:sp>
        <p:nvSpPr>
          <p:cNvPr id="127" name="Google Shape;127;p4"/>
          <p:cNvSpPr txBox="1"/>
          <p:nvPr/>
        </p:nvSpPr>
        <p:spPr>
          <a:xfrm>
            <a:off x="503548" y="2276872"/>
            <a:ext cx="8136904"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600">
                <a:solidFill>
                  <a:schemeClr val="lt1"/>
                </a:solidFill>
                <a:latin typeface="Garamond"/>
                <a:ea typeface="Garamond"/>
                <a:cs typeface="Garamond"/>
                <a:sym typeface="Garamond"/>
              </a:rPr>
              <a:t>Be Safe</a:t>
            </a:r>
            <a:endParaRPr/>
          </a:p>
          <a:p>
            <a:pPr indent="0" lvl="0" marL="0" marR="0" rtl="0" algn="ctr">
              <a:spcBef>
                <a:spcPts val="0"/>
              </a:spcBef>
              <a:spcAft>
                <a:spcPts val="0"/>
              </a:spcAft>
              <a:buNone/>
            </a:pPr>
            <a:r>
              <a:t/>
            </a:r>
            <a:endParaRPr b="1" sz="3600">
              <a:solidFill>
                <a:schemeClr val="lt1"/>
              </a:solidFill>
              <a:latin typeface="Garamond"/>
              <a:ea typeface="Garamond"/>
              <a:cs typeface="Garamond"/>
              <a:sym typeface="Garamond"/>
            </a:endParaRPr>
          </a:p>
          <a:p>
            <a:pPr indent="0" lvl="0" marL="0" marR="0" rtl="0" algn="ctr">
              <a:spcBef>
                <a:spcPts val="0"/>
              </a:spcBef>
              <a:spcAft>
                <a:spcPts val="0"/>
              </a:spcAft>
              <a:buNone/>
            </a:pPr>
            <a:r>
              <a:rPr b="1" lang="en-GB" sz="3600">
                <a:solidFill>
                  <a:schemeClr val="lt1"/>
                </a:solidFill>
                <a:latin typeface="Garamond"/>
                <a:ea typeface="Garamond"/>
                <a:cs typeface="Garamond"/>
                <a:sym typeface="Garamond"/>
              </a:rPr>
              <a:t>Be Ready</a:t>
            </a:r>
            <a:endParaRPr/>
          </a:p>
          <a:p>
            <a:pPr indent="0" lvl="0" marL="0" marR="0" rtl="0" algn="ctr">
              <a:spcBef>
                <a:spcPts val="0"/>
              </a:spcBef>
              <a:spcAft>
                <a:spcPts val="0"/>
              </a:spcAft>
              <a:buNone/>
            </a:pPr>
            <a:r>
              <a:t/>
            </a:r>
            <a:endParaRPr b="1" sz="3600">
              <a:solidFill>
                <a:schemeClr val="lt1"/>
              </a:solidFill>
              <a:latin typeface="Garamond"/>
              <a:ea typeface="Garamond"/>
              <a:cs typeface="Garamond"/>
              <a:sym typeface="Garamond"/>
            </a:endParaRPr>
          </a:p>
          <a:p>
            <a:pPr indent="0" lvl="0" marL="0" marR="0" rtl="0" algn="ctr">
              <a:spcBef>
                <a:spcPts val="0"/>
              </a:spcBef>
              <a:spcAft>
                <a:spcPts val="0"/>
              </a:spcAft>
              <a:buNone/>
            </a:pPr>
            <a:r>
              <a:rPr b="1" lang="en-GB" sz="3600">
                <a:solidFill>
                  <a:schemeClr val="lt1"/>
                </a:solidFill>
                <a:latin typeface="Garamond"/>
                <a:ea typeface="Garamond"/>
                <a:cs typeface="Garamond"/>
                <a:sym typeface="Garamond"/>
              </a:rPr>
              <a:t>Be Respectful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nvSpPr>
        <p:spPr>
          <a:xfrm>
            <a:off x="467544" y="692696"/>
            <a:ext cx="871296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800" u="sng">
                <a:solidFill>
                  <a:schemeClr val="lt1"/>
                </a:solidFill>
                <a:latin typeface="Garamond"/>
                <a:ea typeface="Garamond"/>
                <a:cs typeface="Garamond"/>
                <a:sym typeface="Garamond"/>
              </a:rPr>
              <a:t>Our School Vision Statement:</a:t>
            </a:r>
            <a:endParaRPr/>
          </a:p>
        </p:txBody>
      </p:sp>
      <p:sp>
        <p:nvSpPr>
          <p:cNvPr id="133" name="Google Shape;133;p5"/>
          <p:cNvSpPr txBox="1"/>
          <p:nvPr/>
        </p:nvSpPr>
        <p:spPr>
          <a:xfrm>
            <a:off x="467544" y="1916832"/>
            <a:ext cx="8136904" cy="39703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600">
                <a:solidFill>
                  <a:schemeClr val="lt1"/>
                </a:solidFill>
                <a:latin typeface="Garamond"/>
                <a:ea typeface="Garamond"/>
                <a:cs typeface="Garamond"/>
                <a:sym typeface="Garamond"/>
              </a:rPr>
              <a:t>Inspiring, nurturing and educating our children to serve God, by reaching their full potential, serving our local community and by looking after our environment as global citizens of today and tomorrow. </a:t>
            </a:r>
            <a:endParaRPr/>
          </a:p>
          <a:p>
            <a:pPr indent="0" lvl="0" marL="0" marR="0" rtl="0" algn="ctr">
              <a:spcBef>
                <a:spcPts val="0"/>
              </a:spcBef>
              <a:spcAft>
                <a:spcPts val="0"/>
              </a:spcAft>
              <a:buNone/>
            </a:pPr>
            <a:r>
              <a:t/>
            </a:r>
            <a:endParaRPr sz="3600">
              <a:solidFill>
                <a:schemeClr val="lt1"/>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nvSpPr>
        <p:spPr>
          <a:xfrm>
            <a:off x="899591" y="36253"/>
            <a:ext cx="70567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800">
                <a:solidFill>
                  <a:schemeClr val="lt1"/>
                </a:solidFill>
                <a:latin typeface="Garamond"/>
                <a:ea typeface="Garamond"/>
                <a:cs typeface="Garamond"/>
                <a:sym typeface="Garamond"/>
              </a:rPr>
              <a:t>Year 4 Curriculum</a:t>
            </a:r>
            <a:r>
              <a:rPr lang="en-GB" sz="1800">
                <a:solidFill>
                  <a:schemeClr val="lt1"/>
                </a:solidFill>
                <a:latin typeface="Garamond"/>
                <a:ea typeface="Garamond"/>
                <a:cs typeface="Garamond"/>
                <a:sym typeface="Garamond"/>
              </a:rPr>
              <a:t>.</a:t>
            </a:r>
            <a:endParaRPr/>
          </a:p>
        </p:txBody>
      </p:sp>
      <p:sp>
        <p:nvSpPr>
          <p:cNvPr id="139" name="Google Shape;139;p6"/>
          <p:cNvSpPr txBox="1"/>
          <p:nvPr/>
        </p:nvSpPr>
        <p:spPr>
          <a:xfrm>
            <a:off x="242428" y="867250"/>
            <a:ext cx="90422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C00000"/>
                </a:solidFill>
                <a:latin typeface="Garamond"/>
                <a:ea typeface="Garamond"/>
                <a:cs typeface="Garamond"/>
                <a:sym typeface="Garamond"/>
              </a:rPr>
              <a:t>Autumn Term – Our World</a:t>
            </a:r>
            <a:endParaRPr/>
          </a:p>
        </p:txBody>
      </p:sp>
      <p:sp>
        <p:nvSpPr>
          <p:cNvPr id="140" name="Google Shape;140;p6"/>
          <p:cNvSpPr txBox="1"/>
          <p:nvPr/>
        </p:nvSpPr>
        <p:spPr>
          <a:xfrm>
            <a:off x="3374268" y="2706468"/>
            <a:ext cx="576973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00B050"/>
                </a:solidFill>
                <a:latin typeface="Garamond"/>
                <a:ea typeface="Garamond"/>
                <a:cs typeface="Garamond"/>
                <a:sym typeface="Garamond"/>
              </a:rPr>
              <a:t>Spring Term – Our Community</a:t>
            </a:r>
            <a:endParaRPr/>
          </a:p>
        </p:txBody>
      </p:sp>
      <p:sp>
        <p:nvSpPr>
          <p:cNvPr id="141" name="Google Shape;141;p6"/>
          <p:cNvSpPr txBox="1"/>
          <p:nvPr/>
        </p:nvSpPr>
        <p:spPr>
          <a:xfrm>
            <a:off x="242428" y="4723013"/>
            <a:ext cx="90422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Garamond"/>
                <a:ea typeface="Garamond"/>
                <a:cs typeface="Garamond"/>
                <a:sym typeface="Garamond"/>
              </a:rPr>
              <a:t>Summer Term – Our Environment</a:t>
            </a:r>
            <a:endParaRPr/>
          </a:p>
        </p:txBody>
      </p:sp>
      <p:pic>
        <p:nvPicPr>
          <p:cNvPr descr="https://tse2.mm.bing.net/th?id=OIP.pzx1rtYFMpoKDV-HHRpsMQEsD5&amp;pid=15.1&amp;P=0&amp;w=194&amp;h=163" id="142" name="Google Shape;142;p6"/>
          <p:cNvPicPr preferRelativeResize="0"/>
          <p:nvPr/>
        </p:nvPicPr>
        <p:blipFill rotWithShape="1">
          <a:blip r:embed="rId3">
            <a:alphaModFix/>
          </a:blip>
          <a:srcRect b="0" l="0" r="0" t="0"/>
          <a:stretch/>
        </p:blipFill>
        <p:spPr>
          <a:xfrm>
            <a:off x="3612071" y="3264603"/>
            <a:ext cx="1631823" cy="1371069"/>
          </a:xfrm>
          <a:prstGeom prst="rect">
            <a:avLst/>
          </a:prstGeom>
          <a:noFill/>
          <a:ln>
            <a:noFill/>
          </a:ln>
        </p:spPr>
      </p:pic>
      <p:pic>
        <p:nvPicPr>
          <p:cNvPr descr="https://tse1.mm.bing.net/th?id=OIP.ZF1r5VFkin2QEyqh_LE3BAEsDH&amp;pid=15.1&amp;P=0&amp;w=265&amp;h=176" id="143" name="Google Shape;143;p6"/>
          <p:cNvPicPr preferRelativeResize="0"/>
          <p:nvPr/>
        </p:nvPicPr>
        <p:blipFill rotWithShape="1">
          <a:blip r:embed="rId4">
            <a:alphaModFix/>
          </a:blip>
          <a:srcRect b="0" l="0" r="0" t="0"/>
          <a:stretch/>
        </p:blipFill>
        <p:spPr>
          <a:xfrm>
            <a:off x="1043608" y="1510395"/>
            <a:ext cx="1922412" cy="1276772"/>
          </a:xfrm>
          <a:prstGeom prst="rect">
            <a:avLst/>
          </a:prstGeom>
          <a:noFill/>
          <a:ln>
            <a:noFill/>
          </a:ln>
        </p:spPr>
      </p:pic>
      <p:sp>
        <p:nvSpPr>
          <p:cNvPr id="144" name="Google Shape;144;p6"/>
          <p:cNvSpPr txBox="1"/>
          <p:nvPr/>
        </p:nvSpPr>
        <p:spPr>
          <a:xfrm>
            <a:off x="3147712" y="1614849"/>
            <a:ext cx="370736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FF0000"/>
                </a:solidFill>
                <a:latin typeface="Garamond"/>
                <a:ea typeface="Garamond"/>
                <a:cs typeface="Garamond"/>
                <a:sym typeface="Garamond"/>
              </a:rPr>
              <a:t>Ancient Egypt</a:t>
            </a:r>
            <a:endParaRPr/>
          </a:p>
          <a:p>
            <a:pPr indent="0" lvl="0" marL="0" marR="0" rtl="0" algn="l">
              <a:spcBef>
                <a:spcPts val="0"/>
              </a:spcBef>
              <a:spcAft>
                <a:spcPts val="0"/>
              </a:spcAft>
              <a:buNone/>
            </a:pPr>
            <a:r>
              <a:rPr b="1" lang="en-GB" sz="2000">
                <a:solidFill>
                  <a:srgbClr val="FF0000"/>
                </a:solidFill>
                <a:latin typeface="Garamond"/>
                <a:ea typeface="Garamond"/>
                <a:cs typeface="Garamond"/>
                <a:sym typeface="Garamond"/>
              </a:rPr>
              <a:t>The United Kingdom: Land Use</a:t>
            </a:r>
            <a:endParaRPr/>
          </a:p>
          <a:p>
            <a:pPr indent="0" lvl="0" marL="0" marR="0" rtl="0" algn="l">
              <a:spcBef>
                <a:spcPts val="0"/>
              </a:spcBef>
              <a:spcAft>
                <a:spcPts val="0"/>
              </a:spcAft>
              <a:buNone/>
            </a:pPr>
            <a:r>
              <a:rPr b="1" lang="en-GB" sz="2000">
                <a:solidFill>
                  <a:srgbClr val="FF0000"/>
                </a:solidFill>
                <a:latin typeface="Garamond"/>
                <a:ea typeface="Garamond"/>
                <a:cs typeface="Garamond"/>
                <a:sym typeface="Garamond"/>
              </a:rPr>
              <a:t>Christmas Service</a:t>
            </a:r>
            <a:endParaRPr/>
          </a:p>
        </p:txBody>
      </p:sp>
      <p:sp>
        <p:nvSpPr>
          <p:cNvPr id="145" name="Google Shape;145;p6"/>
          <p:cNvSpPr txBox="1"/>
          <p:nvPr/>
        </p:nvSpPr>
        <p:spPr>
          <a:xfrm>
            <a:off x="3481335" y="5494262"/>
            <a:ext cx="204472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FFFF00"/>
                </a:solidFill>
                <a:latin typeface="Garamond"/>
                <a:ea typeface="Garamond"/>
                <a:cs typeface="Garamond"/>
                <a:sym typeface="Garamond"/>
              </a:rPr>
              <a:t>The Maya</a:t>
            </a:r>
            <a:endParaRPr/>
          </a:p>
          <a:p>
            <a:pPr indent="0" lvl="0" marL="0" marR="0" rtl="0" algn="l">
              <a:spcBef>
                <a:spcPts val="0"/>
              </a:spcBef>
              <a:spcAft>
                <a:spcPts val="0"/>
              </a:spcAft>
              <a:buNone/>
            </a:pPr>
            <a:r>
              <a:rPr b="1" lang="en-GB" sz="2000">
                <a:solidFill>
                  <a:srgbClr val="FFFF00"/>
                </a:solidFill>
                <a:latin typeface="Garamond"/>
                <a:ea typeface="Garamond"/>
                <a:cs typeface="Garamond"/>
                <a:sym typeface="Garamond"/>
              </a:rPr>
              <a:t>Local Area</a:t>
            </a:r>
            <a:endParaRPr/>
          </a:p>
          <a:p>
            <a:pPr indent="0" lvl="0" marL="0" marR="0" rtl="0" algn="l">
              <a:spcBef>
                <a:spcPts val="0"/>
              </a:spcBef>
              <a:spcAft>
                <a:spcPts val="0"/>
              </a:spcAft>
              <a:buNone/>
            </a:pPr>
            <a:r>
              <a:rPr b="1" lang="en-GB" sz="2000">
                <a:solidFill>
                  <a:srgbClr val="FFFF00"/>
                </a:solidFill>
                <a:latin typeface="Garamond"/>
                <a:ea typeface="Garamond"/>
                <a:cs typeface="Garamond"/>
                <a:sym typeface="Garamond"/>
              </a:rPr>
              <a:t>John Muir Award</a:t>
            </a:r>
            <a:endParaRPr/>
          </a:p>
        </p:txBody>
      </p:sp>
      <p:sp>
        <p:nvSpPr>
          <p:cNvPr id="146" name="Google Shape;146;p6"/>
          <p:cNvSpPr txBox="1"/>
          <p:nvPr/>
        </p:nvSpPr>
        <p:spPr>
          <a:xfrm>
            <a:off x="5436096" y="3627078"/>
            <a:ext cx="141897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00B050"/>
                </a:solidFill>
                <a:latin typeface="Garamond"/>
                <a:ea typeface="Garamond"/>
                <a:cs typeface="Garamond"/>
                <a:sym typeface="Garamond"/>
              </a:rPr>
              <a:t>STEAM</a:t>
            </a:r>
            <a:endParaRPr/>
          </a:p>
          <a:p>
            <a:pPr indent="0" lvl="0" marL="0" marR="0" rtl="0" algn="l">
              <a:spcBef>
                <a:spcPts val="0"/>
              </a:spcBef>
              <a:spcAft>
                <a:spcPts val="0"/>
              </a:spcAft>
              <a:buNone/>
            </a:pPr>
            <a:r>
              <a:rPr b="1" lang="en-GB" sz="2000">
                <a:solidFill>
                  <a:srgbClr val="00B050"/>
                </a:solidFill>
                <a:latin typeface="Garamond"/>
                <a:ea typeface="Garamond"/>
                <a:cs typeface="Garamond"/>
                <a:sym typeface="Garamond"/>
              </a:rPr>
              <a:t>Refugees </a:t>
            </a:r>
            <a:endParaRPr/>
          </a:p>
          <a:p>
            <a:pPr indent="0" lvl="0" marL="0" marR="0" rtl="0" algn="l">
              <a:spcBef>
                <a:spcPts val="0"/>
              </a:spcBef>
              <a:spcAft>
                <a:spcPts val="0"/>
              </a:spcAft>
              <a:buNone/>
            </a:pPr>
            <a:r>
              <a:rPr b="1" lang="en-GB" sz="2000">
                <a:solidFill>
                  <a:srgbClr val="00B050"/>
                </a:solidFill>
                <a:latin typeface="Garamond"/>
                <a:ea typeface="Garamond"/>
                <a:cs typeface="Garamond"/>
                <a:sym typeface="Garamond"/>
              </a:rPr>
              <a:t>Swimming </a:t>
            </a:r>
            <a:endParaRPr/>
          </a:p>
        </p:txBody>
      </p:sp>
      <p:pic>
        <p:nvPicPr>
          <p:cNvPr descr="map: Mayan civilization : r/Historycord" id="147" name="Google Shape;147;p6"/>
          <p:cNvPicPr preferRelativeResize="0"/>
          <p:nvPr/>
        </p:nvPicPr>
        <p:blipFill rotWithShape="1">
          <a:blip r:embed="rId5">
            <a:alphaModFix/>
          </a:blip>
          <a:srcRect b="0" l="0" r="0" t="0"/>
          <a:stretch/>
        </p:blipFill>
        <p:spPr>
          <a:xfrm>
            <a:off x="1357943" y="5266978"/>
            <a:ext cx="1293741" cy="14475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48f72cfae3_0_3"/>
          <p:cNvSpPr txBox="1"/>
          <p:nvPr/>
        </p:nvSpPr>
        <p:spPr>
          <a:xfrm>
            <a:off x="564825" y="477375"/>
            <a:ext cx="7664700" cy="57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u="sng">
                <a:solidFill>
                  <a:schemeClr val="lt1"/>
                </a:solidFill>
                <a:latin typeface="Garamond"/>
                <a:ea typeface="Garamond"/>
                <a:cs typeface="Garamond"/>
                <a:sym typeface="Garamond"/>
              </a:rPr>
              <a:t>RSE</a:t>
            </a:r>
            <a:endParaRPr b="1" sz="3600" u="sng">
              <a:solidFill>
                <a:schemeClr val="lt1"/>
              </a:solidFill>
              <a:latin typeface="Garamond"/>
              <a:ea typeface="Garamond"/>
              <a:cs typeface="Garamond"/>
              <a:sym typeface="Garamond"/>
            </a:endParaRPr>
          </a:p>
          <a:p>
            <a:pPr indent="0" lvl="0" marL="0" rtl="0" algn="l">
              <a:spcBef>
                <a:spcPts val="0"/>
              </a:spcBef>
              <a:spcAft>
                <a:spcPts val="0"/>
              </a:spcAft>
              <a:buNone/>
            </a:pPr>
            <a:r>
              <a:t/>
            </a:r>
            <a:endParaRPr b="1" sz="3600" u="sng">
              <a:solidFill>
                <a:schemeClr val="lt1"/>
              </a:solidFill>
              <a:latin typeface="Garamond"/>
              <a:ea typeface="Garamond"/>
              <a:cs typeface="Garamond"/>
              <a:sym typeface="Garamond"/>
            </a:endParaRPr>
          </a:p>
          <a:p>
            <a:pPr indent="0" lvl="0" marL="0" rtl="0" algn="l">
              <a:spcBef>
                <a:spcPts val="0"/>
              </a:spcBef>
              <a:spcAft>
                <a:spcPts val="0"/>
              </a:spcAft>
              <a:buNone/>
            </a:pPr>
            <a:r>
              <a:rPr b="1" lang="en-GB" sz="3100">
                <a:solidFill>
                  <a:schemeClr val="lt1"/>
                </a:solidFill>
                <a:latin typeface="Garamond"/>
                <a:ea typeface="Garamond"/>
                <a:cs typeface="Garamond"/>
                <a:sym typeface="Garamond"/>
              </a:rPr>
              <a:t>At the end of the year, the boys and girls will </a:t>
            </a:r>
            <a:r>
              <a:rPr b="1" lang="en-GB" sz="3100">
                <a:solidFill>
                  <a:schemeClr val="lt1"/>
                </a:solidFill>
                <a:latin typeface="Garamond"/>
                <a:ea typeface="Garamond"/>
                <a:cs typeface="Garamond"/>
                <a:sym typeface="Garamond"/>
              </a:rPr>
              <a:t>separately</a:t>
            </a:r>
            <a:r>
              <a:rPr b="1" lang="en-GB" sz="3100">
                <a:solidFill>
                  <a:schemeClr val="lt1"/>
                </a:solidFill>
                <a:latin typeface="Garamond"/>
                <a:ea typeface="Garamond"/>
                <a:cs typeface="Garamond"/>
                <a:sym typeface="Garamond"/>
              </a:rPr>
              <a:t> learn about how their bodies change.</a:t>
            </a:r>
            <a:endParaRPr b="1" sz="3100">
              <a:solidFill>
                <a:schemeClr val="lt1"/>
              </a:solidFill>
              <a:latin typeface="Garamond"/>
              <a:ea typeface="Garamond"/>
              <a:cs typeface="Garamond"/>
              <a:sym typeface="Garamond"/>
            </a:endParaRPr>
          </a:p>
          <a:p>
            <a:pPr indent="0" lvl="0" marL="0" rtl="0" algn="l">
              <a:spcBef>
                <a:spcPts val="0"/>
              </a:spcBef>
              <a:spcAft>
                <a:spcPts val="0"/>
              </a:spcAft>
              <a:buNone/>
            </a:pPr>
            <a:r>
              <a:t/>
            </a:r>
            <a:endParaRPr b="1" sz="3100">
              <a:solidFill>
                <a:schemeClr val="lt1"/>
              </a:solidFill>
              <a:latin typeface="Garamond"/>
              <a:ea typeface="Garamond"/>
              <a:cs typeface="Garamond"/>
              <a:sym typeface="Garamond"/>
            </a:endParaRPr>
          </a:p>
          <a:p>
            <a:pPr indent="0" lvl="0" marL="0" rtl="0" algn="l">
              <a:spcBef>
                <a:spcPts val="0"/>
              </a:spcBef>
              <a:spcAft>
                <a:spcPts val="0"/>
              </a:spcAft>
              <a:buNone/>
            </a:pPr>
            <a:r>
              <a:rPr b="1" lang="en-GB" sz="3100">
                <a:solidFill>
                  <a:schemeClr val="lt1"/>
                </a:solidFill>
                <a:latin typeface="Garamond"/>
                <a:ea typeface="Garamond"/>
                <a:cs typeface="Garamond"/>
                <a:sym typeface="Garamond"/>
              </a:rPr>
              <a:t>These are things we cover:</a:t>
            </a:r>
            <a:endParaRPr b="1" sz="3100">
              <a:solidFill>
                <a:schemeClr val="lt1"/>
              </a:solidFill>
              <a:latin typeface="Garamond"/>
              <a:ea typeface="Garamond"/>
              <a:cs typeface="Garamond"/>
              <a:sym typeface="Garamond"/>
            </a:endParaRPr>
          </a:p>
          <a:p>
            <a:pPr indent="0" lvl="0" marL="0" rtl="0" algn="l">
              <a:spcBef>
                <a:spcPts val="0"/>
              </a:spcBef>
              <a:spcAft>
                <a:spcPts val="0"/>
              </a:spcAft>
              <a:buNone/>
            </a:pPr>
            <a:r>
              <a:rPr b="1" lang="en-GB" sz="3100">
                <a:solidFill>
                  <a:schemeClr val="lt1"/>
                </a:solidFill>
                <a:latin typeface="Garamond"/>
                <a:ea typeface="Garamond"/>
                <a:cs typeface="Garamond"/>
                <a:sym typeface="Garamond"/>
              </a:rPr>
              <a:t>Hygiene</a:t>
            </a:r>
            <a:r>
              <a:rPr b="1" lang="en-GB" sz="3100">
                <a:solidFill>
                  <a:schemeClr val="lt1"/>
                </a:solidFill>
                <a:latin typeface="Garamond"/>
                <a:ea typeface="Garamond"/>
                <a:cs typeface="Garamond"/>
                <a:sym typeface="Garamond"/>
              </a:rPr>
              <a:t>, emotions, body hair, periods(girls) and changes of the body.</a:t>
            </a:r>
            <a:endParaRPr b="1" sz="3100">
              <a:solidFill>
                <a:schemeClr val="lt1"/>
              </a:solidFill>
              <a:latin typeface="Garamond"/>
              <a:ea typeface="Garamond"/>
              <a:cs typeface="Garamond"/>
              <a:sym typeface="Garamond"/>
            </a:endParaRPr>
          </a:p>
          <a:p>
            <a:pPr indent="0" lvl="0" marL="0" rtl="0" algn="l">
              <a:spcBef>
                <a:spcPts val="0"/>
              </a:spcBef>
              <a:spcAft>
                <a:spcPts val="0"/>
              </a:spcAft>
              <a:buNone/>
            </a:pPr>
            <a:r>
              <a:t/>
            </a:r>
            <a:endParaRPr b="1" sz="3100">
              <a:solidFill>
                <a:schemeClr val="lt1"/>
              </a:solidFill>
              <a:latin typeface="Garamond"/>
              <a:ea typeface="Garamond"/>
              <a:cs typeface="Garamond"/>
              <a:sym typeface="Garamond"/>
            </a:endParaRPr>
          </a:p>
          <a:p>
            <a:pPr indent="0" lvl="0" marL="0" rtl="0" algn="l">
              <a:spcBef>
                <a:spcPts val="0"/>
              </a:spcBef>
              <a:spcAft>
                <a:spcPts val="0"/>
              </a:spcAft>
              <a:buNone/>
            </a:pPr>
            <a:r>
              <a:rPr b="1" lang="en-GB" sz="3100">
                <a:solidFill>
                  <a:schemeClr val="lt1"/>
                </a:solidFill>
                <a:latin typeface="Garamond"/>
                <a:ea typeface="Garamond"/>
                <a:cs typeface="Garamond"/>
                <a:sym typeface="Garamond"/>
              </a:rPr>
              <a:t>The videos that stimulate our conversations are sent out prior to this lesson.</a:t>
            </a:r>
            <a:endParaRPr b="1" sz="3100">
              <a:solidFill>
                <a:schemeClr val="lt1"/>
              </a:solidFill>
              <a:latin typeface="Garamond"/>
              <a:ea typeface="Garamond"/>
              <a:cs typeface="Garamond"/>
              <a:sym typeface="Garamond"/>
            </a:endParaRPr>
          </a:p>
          <a:p>
            <a:pPr indent="0" lvl="0" marL="0" rtl="0" algn="l">
              <a:spcBef>
                <a:spcPts val="0"/>
              </a:spcBef>
              <a:spcAft>
                <a:spcPts val="0"/>
              </a:spcAft>
              <a:buNone/>
            </a:pPr>
            <a:r>
              <a:t/>
            </a:r>
            <a:endParaRPr b="1" sz="3600" u="sng">
              <a:solidFill>
                <a:schemeClr val="lt1"/>
              </a:solidFill>
              <a:latin typeface="Garamond"/>
              <a:ea typeface="Garamond"/>
              <a:cs typeface="Garamond"/>
              <a:sym typeface="Garamond"/>
            </a:endParaRPr>
          </a:p>
          <a:p>
            <a:pPr indent="0" lvl="0" marL="0" rtl="0" algn="l">
              <a:spcBef>
                <a:spcPts val="0"/>
              </a:spcBef>
              <a:spcAft>
                <a:spcPts val="0"/>
              </a:spcAft>
              <a:buClr>
                <a:srgbClr val="000000"/>
              </a:buClr>
              <a:buFont typeface="Arial"/>
              <a:buNone/>
            </a:pPr>
            <a:r>
              <a:t/>
            </a:r>
            <a:endParaRPr b="1" sz="3600" u="sng">
              <a:solidFill>
                <a:schemeClr val="lt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nvSpPr>
        <p:spPr>
          <a:xfrm>
            <a:off x="2627784" y="548680"/>
            <a:ext cx="387170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6000">
                <a:solidFill>
                  <a:srgbClr val="FFFF00"/>
                </a:solidFill>
                <a:latin typeface="Garamond"/>
                <a:ea typeface="Garamond"/>
                <a:cs typeface="Garamond"/>
                <a:sym typeface="Garamond"/>
              </a:rPr>
              <a:t>Homework</a:t>
            </a:r>
            <a:endParaRPr/>
          </a:p>
        </p:txBody>
      </p:sp>
      <p:sp>
        <p:nvSpPr>
          <p:cNvPr id="158" name="Google Shape;158;p7"/>
          <p:cNvSpPr txBox="1"/>
          <p:nvPr/>
        </p:nvSpPr>
        <p:spPr>
          <a:xfrm>
            <a:off x="179512" y="1691676"/>
            <a:ext cx="8784976" cy="44319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Garamond"/>
                <a:ea typeface="Garamond"/>
                <a:cs typeface="Garamond"/>
                <a:sym typeface="Garamond"/>
              </a:rPr>
              <a:t>Online tasks will be set every </a:t>
            </a:r>
            <a:r>
              <a:rPr b="1" lang="en-GB" sz="2400">
                <a:solidFill>
                  <a:srgbClr val="FFFF00"/>
                </a:solidFill>
                <a:latin typeface="Garamond"/>
                <a:ea typeface="Garamond"/>
                <a:cs typeface="Garamond"/>
                <a:sym typeface="Garamond"/>
              </a:rPr>
              <a:t>FRIDAY</a:t>
            </a:r>
            <a:r>
              <a:rPr b="1" lang="en-GB" sz="2400">
                <a:solidFill>
                  <a:schemeClr val="lt1"/>
                </a:solidFill>
                <a:latin typeface="Garamond"/>
                <a:ea typeface="Garamond"/>
                <a:cs typeface="Garamond"/>
                <a:sym typeface="Garamond"/>
              </a:rPr>
              <a:t> </a:t>
            </a:r>
            <a:r>
              <a:rPr lang="en-GB" sz="2400">
                <a:solidFill>
                  <a:schemeClr val="lt1"/>
                </a:solidFill>
                <a:latin typeface="Garamond"/>
                <a:ea typeface="Garamond"/>
                <a:cs typeface="Garamond"/>
                <a:sym typeface="Garamond"/>
              </a:rPr>
              <a:t>to be completed by the following </a:t>
            </a:r>
            <a:r>
              <a:rPr b="1" lang="en-GB" sz="2400">
                <a:solidFill>
                  <a:srgbClr val="FFFF00"/>
                </a:solidFill>
                <a:latin typeface="Garamond"/>
                <a:ea typeface="Garamond"/>
                <a:cs typeface="Garamond"/>
                <a:sym typeface="Garamond"/>
              </a:rPr>
              <a:t>FRIDAY (before school).</a:t>
            </a:r>
            <a:endParaRPr/>
          </a:p>
          <a:p>
            <a:pPr indent="0" lvl="0" marL="0" marR="0" rtl="0" algn="l">
              <a:spcBef>
                <a:spcPts val="0"/>
              </a:spcBef>
              <a:spcAft>
                <a:spcPts val="0"/>
              </a:spcAft>
              <a:buNone/>
            </a:pPr>
            <a:r>
              <a:t/>
            </a:r>
            <a:endParaRPr b="1" sz="1000">
              <a:solidFill>
                <a:srgbClr val="FFFF00"/>
              </a:solidFill>
              <a:latin typeface="Garamond"/>
              <a:ea typeface="Garamond"/>
              <a:cs typeface="Garamond"/>
              <a:sym typeface="Garamond"/>
            </a:endParaRPr>
          </a:p>
          <a:p>
            <a:pPr indent="0" lvl="0" marL="0" marR="0" rtl="0" algn="l">
              <a:spcBef>
                <a:spcPts val="0"/>
              </a:spcBef>
              <a:spcAft>
                <a:spcPts val="0"/>
              </a:spcAft>
              <a:buNone/>
            </a:pPr>
            <a:r>
              <a:t/>
            </a:r>
            <a:endParaRPr sz="28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Mathletics</a:t>
            </a:r>
            <a:endParaRPr/>
          </a:p>
          <a:p>
            <a:pPr indent="0" lvl="0" marL="0" marR="0" rtl="0" algn="l">
              <a:spcBef>
                <a:spcPts val="0"/>
              </a:spcBef>
              <a:spcAft>
                <a:spcPts val="0"/>
              </a:spcAft>
              <a:buNone/>
            </a:pPr>
            <a:r>
              <a:t/>
            </a:r>
            <a:endParaRPr sz="28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Spelling Frame</a:t>
            </a:r>
            <a:endParaRPr/>
          </a:p>
          <a:p>
            <a:pPr indent="0" lvl="0" marL="0" marR="0" rtl="0" algn="l">
              <a:spcBef>
                <a:spcPts val="0"/>
              </a:spcBef>
              <a:spcAft>
                <a:spcPts val="0"/>
              </a:spcAft>
              <a:buNone/>
            </a:pPr>
            <a:r>
              <a:t/>
            </a:r>
            <a:endParaRPr sz="28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TT Rockstars </a:t>
            </a:r>
            <a:endParaRPr/>
          </a:p>
          <a:p>
            <a:pPr indent="0" lvl="0" marL="0" marR="0" rtl="0" algn="l">
              <a:spcBef>
                <a:spcPts val="0"/>
              </a:spcBef>
              <a:spcAft>
                <a:spcPts val="0"/>
              </a:spcAft>
              <a:buNone/>
            </a:pPr>
            <a:r>
              <a:t/>
            </a:r>
            <a:endParaRPr sz="28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Spag.com</a:t>
            </a:r>
            <a:endParaRPr/>
          </a:p>
        </p:txBody>
      </p:sp>
      <p:pic>
        <p:nvPicPr>
          <p:cNvPr descr="https://tse4.mm.bing.net/th?id=OIP.8ANyBCTyQEMMa-bv-lgF6QEsC-&amp;pid=15.1&amp;P=0&amp;w=254&amp;h=162" id="159" name="Google Shape;159;p7"/>
          <p:cNvPicPr preferRelativeResize="0"/>
          <p:nvPr/>
        </p:nvPicPr>
        <p:blipFill rotWithShape="1">
          <a:blip r:embed="rId3">
            <a:alphaModFix/>
          </a:blip>
          <a:srcRect b="0" l="0" r="0" t="0"/>
          <a:stretch/>
        </p:blipFill>
        <p:spPr>
          <a:xfrm>
            <a:off x="6838407" y="427841"/>
            <a:ext cx="1792990" cy="1136502"/>
          </a:xfrm>
          <a:prstGeom prst="rect">
            <a:avLst/>
          </a:prstGeom>
          <a:noFill/>
          <a:ln>
            <a:noFill/>
          </a:ln>
        </p:spPr>
      </p:pic>
      <p:pic>
        <p:nvPicPr>
          <p:cNvPr descr="https://tse1.mm.bing.net/th?id=OIP.woDDrYem3biV9ro_4k7WfAEsEs&amp;pid=15.1&amp;P=0&amp;w=300&amp;h=300" id="160" name="Google Shape;160;p7"/>
          <p:cNvPicPr preferRelativeResize="0"/>
          <p:nvPr/>
        </p:nvPicPr>
        <p:blipFill rotWithShape="1">
          <a:blip r:embed="rId4">
            <a:alphaModFix/>
          </a:blip>
          <a:srcRect b="0" l="0" r="0" t="0"/>
          <a:stretch/>
        </p:blipFill>
        <p:spPr>
          <a:xfrm rot="-1148653">
            <a:off x="712982" y="241473"/>
            <a:ext cx="1272208" cy="1272208"/>
          </a:xfrm>
          <a:prstGeom prst="rect">
            <a:avLst/>
          </a:prstGeom>
          <a:noFill/>
          <a:ln>
            <a:noFill/>
          </a:ln>
        </p:spPr>
      </p:pic>
      <p:pic>
        <p:nvPicPr>
          <p:cNvPr descr="https://tse2.mm.bing.net/th?id=OIP.B28HwgB_SMo2rW-gXSbMSgEsA7&amp;pid=15.1&amp;P=0&amp;w=320&amp;h=64" id="161" name="Google Shape;161;p7"/>
          <p:cNvPicPr preferRelativeResize="0"/>
          <p:nvPr/>
        </p:nvPicPr>
        <p:blipFill rotWithShape="1">
          <a:blip r:embed="rId5">
            <a:alphaModFix/>
          </a:blip>
          <a:srcRect b="0" l="0" r="0" t="0"/>
          <a:stretch/>
        </p:blipFill>
        <p:spPr>
          <a:xfrm>
            <a:off x="2383611" y="630832"/>
            <a:ext cx="4199995" cy="839999"/>
          </a:xfrm>
          <a:prstGeom prst="rect">
            <a:avLst/>
          </a:prstGeom>
          <a:noFill/>
          <a:ln>
            <a:noFill/>
          </a:ln>
        </p:spPr>
      </p:pic>
      <p:pic>
        <p:nvPicPr>
          <p:cNvPr descr="https://tse3.mm.bing.net/th?id=OIP.DwGzlizkHjxuQsL1iN4XIQEBEs&amp;pid=15.1&amp;P=0&amp;w=300&amp;h=300" id="162" name="Google Shape;162;p7"/>
          <p:cNvPicPr preferRelativeResize="0"/>
          <p:nvPr/>
        </p:nvPicPr>
        <p:blipFill rotWithShape="1">
          <a:blip r:embed="rId6">
            <a:alphaModFix/>
          </a:blip>
          <a:srcRect b="0" l="0" r="0" t="0"/>
          <a:stretch/>
        </p:blipFill>
        <p:spPr>
          <a:xfrm>
            <a:off x="7116773" y="4797152"/>
            <a:ext cx="1514624" cy="17680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nvSpPr>
        <p:spPr>
          <a:xfrm>
            <a:off x="2627784" y="548680"/>
            <a:ext cx="387170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6000">
                <a:solidFill>
                  <a:srgbClr val="FFFF00"/>
                </a:solidFill>
                <a:latin typeface="Garamond"/>
                <a:ea typeface="Garamond"/>
                <a:cs typeface="Garamond"/>
                <a:sym typeface="Garamond"/>
              </a:rPr>
              <a:t>Homework</a:t>
            </a:r>
            <a:endParaRPr/>
          </a:p>
        </p:txBody>
      </p:sp>
      <p:sp>
        <p:nvSpPr>
          <p:cNvPr id="168" name="Google Shape;168;p8"/>
          <p:cNvSpPr txBox="1"/>
          <p:nvPr/>
        </p:nvSpPr>
        <p:spPr>
          <a:xfrm>
            <a:off x="179512" y="1691676"/>
            <a:ext cx="8784976" cy="52322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u="sng">
                <a:solidFill>
                  <a:schemeClr val="lt1"/>
                </a:solidFill>
                <a:latin typeface="Garamond"/>
                <a:ea typeface="Garamond"/>
                <a:cs typeface="Garamond"/>
                <a:sym typeface="Garamond"/>
              </a:rPr>
              <a:t>Reading books</a:t>
            </a:r>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We encourage children to read a variety of literature, both their school book and others of their own choosing.  Any reading can be recorded in their Reading Logs. Books must be signed off for it to be changed. It will be changed on the following days:</a:t>
            </a:r>
            <a:endParaRPr/>
          </a:p>
          <a:p>
            <a:pPr indent="0" lvl="0" marL="0" marR="0" rtl="0" algn="l">
              <a:spcBef>
                <a:spcPts val="0"/>
              </a:spcBef>
              <a:spcAft>
                <a:spcPts val="0"/>
              </a:spcAft>
              <a:buNone/>
            </a:pPr>
            <a:r>
              <a:t/>
            </a:r>
            <a:endParaRPr sz="800">
              <a:solidFill>
                <a:schemeClr val="lt1"/>
              </a:solidFill>
              <a:latin typeface="Garamond"/>
              <a:ea typeface="Garamond"/>
              <a:cs typeface="Garamond"/>
              <a:sym typeface="Garamond"/>
            </a:endParaRPr>
          </a:p>
          <a:p>
            <a:pPr indent="0" lvl="0" marL="0" marR="0" rtl="0" algn="l">
              <a:spcBef>
                <a:spcPts val="0"/>
              </a:spcBef>
              <a:spcAft>
                <a:spcPts val="0"/>
              </a:spcAft>
              <a:buNone/>
            </a:pPr>
            <a:r>
              <a:t/>
            </a:r>
            <a:endParaRPr sz="10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Monday – Ashton</a:t>
            </a:r>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Tuesday – Beacon</a:t>
            </a:r>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Wednesday – Hilbre</a:t>
            </a:r>
            <a:endParaRPr sz="2800">
              <a:solidFill>
                <a:schemeClr val="lt1"/>
              </a:solidFill>
              <a:latin typeface="Garamond"/>
              <a:ea typeface="Garamond"/>
              <a:cs typeface="Garamond"/>
              <a:sym typeface="Garamond"/>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Thursday – Marine</a:t>
            </a:r>
            <a:endParaRPr/>
          </a:p>
          <a:p>
            <a:pPr indent="0" lvl="0" marL="0" marR="0" rtl="0" algn="l">
              <a:spcBef>
                <a:spcPts val="0"/>
              </a:spcBef>
              <a:spcAft>
                <a:spcPts val="0"/>
              </a:spcAft>
              <a:buNone/>
            </a:pPr>
            <a:r>
              <a:rPr lang="en-GB" sz="2800">
                <a:solidFill>
                  <a:schemeClr val="lt1"/>
                </a:solidFill>
                <a:latin typeface="Garamond"/>
                <a:ea typeface="Garamond"/>
                <a:cs typeface="Garamond"/>
                <a:sym typeface="Garamond"/>
              </a:rPr>
              <a:t>Friday - Shore </a:t>
            </a:r>
            <a:endParaRPr/>
          </a:p>
        </p:txBody>
      </p:sp>
      <p:pic>
        <p:nvPicPr>
          <p:cNvPr descr="https://tse4.mm.bing.net/th?id=OIP.8ANyBCTyQEMMa-bv-lgF6QEsC-&amp;pid=15.1&amp;P=0&amp;w=254&amp;h=162" id="169" name="Google Shape;169;p8"/>
          <p:cNvPicPr preferRelativeResize="0"/>
          <p:nvPr/>
        </p:nvPicPr>
        <p:blipFill rotWithShape="1">
          <a:blip r:embed="rId3">
            <a:alphaModFix/>
          </a:blip>
          <a:srcRect b="0" l="0" r="0" t="0"/>
          <a:stretch/>
        </p:blipFill>
        <p:spPr>
          <a:xfrm>
            <a:off x="6838407" y="427841"/>
            <a:ext cx="1792990" cy="1136502"/>
          </a:xfrm>
          <a:prstGeom prst="rect">
            <a:avLst/>
          </a:prstGeom>
          <a:noFill/>
          <a:ln>
            <a:noFill/>
          </a:ln>
        </p:spPr>
      </p:pic>
      <p:pic>
        <p:nvPicPr>
          <p:cNvPr descr="https://tse1.mm.bing.net/th?id=OIP.woDDrYem3biV9ro_4k7WfAEsEs&amp;pid=15.1&amp;P=0&amp;w=300&amp;h=300" id="170" name="Google Shape;170;p8"/>
          <p:cNvPicPr preferRelativeResize="0"/>
          <p:nvPr/>
        </p:nvPicPr>
        <p:blipFill rotWithShape="1">
          <a:blip r:embed="rId4">
            <a:alphaModFix/>
          </a:blip>
          <a:srcRect b="0" l="0" r="0" t="0"/>
          <a:stretch/>
        </p:blipFill>
        <p:spPr>
          <a:xfrm rot="-1148653">
            <a:off x="712982" y="241473"/>
            <a:ext cx="1272208" cy="1272208"/>
          </a:xfrm>
          <a:prstGeom prst="rect">
            <a:avLst/>
          </a:prstGeom>
          <a:noFill/>
          <a:ln>
            <a:noFill/>
          </a:ln>
        </p:spPr>
      </p:pic>
      <p:pic>
        <p:nvPicPr>
          <p:cNvPr descr="https://tse2.mm.bing.net/th?id=OIP.B28HwgB_SMo2rW-gXSbMSgEsA7&amp;pid=15.1&amp;P=0&amp;w=320&amp;h=64" id="171" name="Google Shape;171;p8"/>
          <p:cNvPicPr preferRelativeResize="0"/>
          <p:nvPr/>
        </p:nvPicPr>
        <p:blipFill rotWithShape="1">
          <a:blip r:embed="rId5">
            <a:alphaModFix/>
          </a:blip>
          <a:srcRect b="0" l="0" r="0" t="0"/>
          <a:stretch/>
        </p:blipFill>
        <p:spPr>
          <a:xfrm>
            <a:off x="2383611" y="630832"/>
            <a:ext cx="4199995" cy="839999"/>
          </a:xfrm>
          <a:prstGeom prst="rect">
            <a:avLst/>
          </a:prstGeom>
          <a:noFill/>
          <a:ln>
            <a:noFill/>
          </a:ln>
        </p:spPr>
      </p:pic>
      <p:pic>
        <p:nvPicPr>
          <p:cNvPr descr="https://tse3.mm.bing.net/th?id=OIP.DwGzlizkHjxuQsL1iN4XIQEBEs&amp;pid=15.1&amp;P=0&amp;w=300&amp;h=300" id="172" name="Google Shape;172;p8"/>
          <p:cNvPicPr preferRelativeResize="0"/>
          <p:nvPr/>
        </p:nvPicPr>
        <p:blipFill rotWithShape="1">
          <a:blip r:embed="rId6">
            <a:alphaModFix/>
          </a:blip>
          <a:srcRect b="0" l="0" r="0" t="0"/>
          <a:stretch/>
        </p:blipFill>
        <p:spPr>
          <a:xfrm>
            <a:off x="7116773" y="4797152"/>
            <a:ext cx="1514624" cy="17680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2011-09-27T12:26:44Z</dcterms:created>
  <dc:creator>ConnahJ</dc:creator>
</cp:coreProperties>
</file>