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1-11T13:40:28.85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act:action type="add" startTime="23750">
    <iact:property name="dataType"/>
    <iact:actionData xml:id="d0">
      <inkml:trace xmlns:inkml="http://www.w3.org/2003/InkML" xml:id="stk0" contextRef="#ctx0" brushRef="#br0">15368 2712 0,'-34'0'10,"68"0"215,1 0-190,0 0 10,0 0-12,0 0 16,-1 0-30,1 0 7,0 0 5,0 0-1,-1 0-20,1 0 21,0 0-13,0 0 0,-1 0 5,1 0-15,0 0 3,0 0 10,0 0-12,-1 0 21,1 0-10,0 0 10,0 0-22,-1 0 9,1 0 7,0 0-5,0 0-9,-1 0 8,1 0 13,0 0-11,0 0 19,0 0-19,-1 0 31</inkml:trace>
    </iact:actionData>
  </iact:action>
  <iact:action type="add" startTime="26104">
    <iact:property name="dataType"/>
    <iact:actionData xml:id="d1">
      <inkml:trace xmlns:inkml="http://www.w3.org/2003/InkML" xml:id="stk1" contextRef="#ctx0" brushRef="#br0">20132 2920 0,'0'-34'45,"35"34"44,0 0-56,-1 0-9,1 0 4,0 0 5,0 0-14,-1 0 15,1 0-19,0 0 4,0-35-12,-1 35 8,36 0-10,-35 0 3,0 0 2,-1 0 6,36 0-10,-35 0 4,34 0 1,-34 0-1,35-35-2,-36 35 1,1 0 5,35 0-8,-36-35 6,1 35-4,35 0 1,-36 0 4,1 0-6,35 0 5,-35 0-4,-1 0 2,1 0 0,0 0 9,0 0-10,-1 0 12,1 0 1,0 0 16,0 0 22,-1 0-34</inkml:trace>
    </iact:actionData>
  </iact:action>
  <iact:action type="add" startTime="84919">
    <iact:property name="dataType"/>
    <iact:actionData xml:id="d2">
      <inkml:trace xmlns:inkml="http://www.w3.org/2003/InkML" xml:id="stk2" contextRef="#ctx0" brushRef="#br0">20236 4624 0,'0'0'3,"0"35"44,-34-1 59,68-34-37,1 0-49,0 0-11,0 0 12,-1 0-1,1 0-11,-35 35 0,35-35 1,0 0 9,-1 0 5,1 0-12,0 0 2,0 0 10,0 0-4,-1 0-15,1 0 15,0 0 0,0 0 3,-1 0-14,1 0 8,0 0 6,0 0 1,0 0-22,-1 0 8,36-35 10,-35 35 0,-1 0 6,1 0-12,0 0-4,0 0 8,34 0 13,-34-34-21,0 34 9,34-35 0,-34 35-1,0 0-7,0 0-1,-1 0 1,1 0-1,35 0 9,-36 0 8,36 0-24,-35 0 17,0 0-10,-1-35 1,1 35 0,0 0-2,0 0 2,-1 0-2,1 0 1,0 0 7,0 0-4,-1 0 7,1 0-7,0 0 8,0 0-10,0 0 21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BDAC1-3D31-4F02-A1E2-E84BF6712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08E1D-C697-43C7-B526-51B4187E0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F0272-CD8C-4C55-8FF1-B585CA931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7E30-0EEE-4E0E-8563-C70EDD5280A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8D8F2-BB32-4481-88AA-D5354CC8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0DE34-89F1-47D7-8F9E-874E1EA51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F2A5-5299-41D9-B39B-46BF7532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29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BDED0-FC78-443C-A40E-25BA26EB9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95A48E-4817-48B8-9728-2DA2A9D4A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D037E-1EC6-44C8-88F0-FC91DACB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7E30-0EEE-4E0E-8563-C70EDD5280A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A5062-AAA3-40E9-82A2-3DDBAADA6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CC87D-EA6F-4594-9917-BE6C22678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F2A5-5299-41D9-B39B-46BF7532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02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91A027-5330-4AD7-B451-AC8844C13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832F9-255A-4263-B3A0-D49B5F3DC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11F73-7D65-4978-A01F-68A74724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7E30-0EEE-4E0E-8563-C70EDD5280A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3DC14-3121-40C9-AE7A-C21236E0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8EB95-5BDD-4A59-8D2A-5DC9106E4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F2A5-5299-41D9-B39B-46BF7532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7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CB249-8B2A-4D42-BE02-9F360A541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5BA88-7696-405B-A90A-27AE3432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37A50-737D-47BC-B609-A03E89445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7E30-0EEE-4E0E-8563-C70EDD5280A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C67FD-4053-468E-89AF-13401F02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971E8-49B6-40C0-B2B5-F650761DC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F2A5-5299-41D9-B39B-46BF7532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7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B478-B941-40ED-9DA3-92A4D6F14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7AE5E-C993-4153-AC54-DCB5EC8F4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E38C3-9135-4FB8-849F-175669969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7E30-0EEE-4E0E-8563-C70EDD5280A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B7C94-8AD0-4E7B-AFC2-70630EFD8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79DFC-6A66-4C42-99E0-40C749F7E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F2A5-5299-41D9-B39B-46BF7532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84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FC53-8070-4D59-8136-A64027409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BEBE7-D76D-4845-AB01-3D2E2F8EB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DB006-0C5F-4206-8E23-0653E24B5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61171-B7DE-46C0-B3A7-4E4A1C35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7E30-0EEE-4E0E-8563-C70EDD5280A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AE147-E335-42EA-BF86-F83A9698D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11478-6867-4198-AD78-FCD05903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F2A5-5299-41D9-B39B-46BF7532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4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EBBBE-C65C-48F4-87B5-F4B0AAF35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764F4-F434-4737-AFAF-135F36A3F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FEB49-0A16-4215-AB31-7AA10D03E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8066D-A1C1-4310-BE9A-509AD714A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7BB31-4CDC-47D5-A363-2C8DB68CD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DF9232-5A6D-4890-9A4F-900DD300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7E30-0EEE-4E0E-8563-C70EDD5280A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AE9161-0485-44C6-9352-93620CE91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F223D8-7794-47B1-A956-D81E98D8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F2A5-5299-41D9-B39B-46BF7532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3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9748-0797-4274-9923-18EA42014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7BB322-97DD-4696-A357-1257F164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7E30-0EEE-4E0E-8563-C70EDD5280A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ACEBE-F6EB-45A2-8DDA-8E2A1B56B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92F41-2D97-4AF2-9E1C-A6C11218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F2A5-5299-41D9-B39B-46BF7532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20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3B0897-39BA-494F-BC04-881FD799D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7E30-0EEE-4E0E-8563-C70EDD5280A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482A2A-09E6-4493-A55E-D51DA228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1233E-9B4F-4D70-A505-5C1842B5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F2A5-5299-41D9-B39B-46BF7532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43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8CDC-6BA1-42CB-A2FA-4F7EF7E4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B62D-77C0-4D6B-AFC8-338DF2E86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2B643-0F3D-4D8F-B595-CD67B6110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43361-9344-4B0D-BAFE-948889B1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7E30-0EEE-4E0E-8563-C70EDD5280A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E09CE-091F-4DF0-AA5A-9D087E47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43801-1F82-406A-9490-970AD37A6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F2A5-5299-41D9-B39B-46BF7532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7BCE6-A710-4829-B124-89FFCB11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AECF98-2063-441C-A84F-F43D55202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FDF37-527F-4EA5-90E2-9087FCFBB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E72A3-26A4-42BB-9500-405DC1256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7E30-0EEE-4E0E-8563-C70EDD5280A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299EA-3DDF-4FD3-BFFD-B22060499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DCD15-02B2-41C9-B733-4322948D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F2A5-5299-41D9-B39B-46BF7532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5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C2EABE-F681-4591-B0F7-7C75E452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8FC0C-796B-4AB5-ABAE-2B864768E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5B637-8960-41E8-92CB-EDC193AF2B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17E30-0EEE-4E0E-8563-C70EDD5280A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A51C9-D6B7-4E40-B07E-8AB785151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7BE11-296C-4BC6-8F8C-23192EBFF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7F2A5-5299-41D9-B39B-46BF7532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58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microsoft.com/office/2011/relationships/inkAction" Target="../ink/inkAction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1C7D1C-8682-41C8-B628-BC1DA432CA2A}"/>
              </a:ext>
            </a:extLst>
          </p:cNvPr>
          <p:cNvSpPr txBox="1"/>
          <p:nvPr/>
        </p:nvSpPr>
        <p:spPr>
          <a:xfrm>
            <a:off x="4227444" y="2994991"/>
            <a:ext cx="769951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Contractions</a:t>
            </a:r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GB" sz="88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4C5218E-93E1-4679-9031-976352CEB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5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76"/>
    </mc:Choice>
    <mc:Fallback>
      <p:transition spd="slow" advTm="12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55B6FE-636E-4117-B3FD-39C9070FD3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48" t="23320" r="15108" b="7226"/>
          <a:stretch/>
        </p:blipFill>
        <p:spPr>
          <a:xfrm>
            <a:off x="2305879" y="699053"/>
            <a:ext cx="8810124" cy="592703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D5D243B-46A6-4CC7-8A22-083F50ED82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8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711"/>
    </mc:Choice>
    <mc:Fallback>
      <p:transition spd="slow" advTm="31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55B6FE-636E-4117-B3FD-39C9070FD3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48" t="23320" r="15108" b="7226"/>
          <a:stretch/>
        </p:blipFill>
        <p:spPr>
          <a:xfrm>
            <a:off x="2305879" y="699053"/>
            <a:ext cx="8810124" cy="59270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A0FE1A-7A73-43C3-B6B0-E54F88D210E1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520240" y="976320"/>
              <a:ext cx="2516400" cy="726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A0FE1A-7A73-43C3-B6B0-E54F88D210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10880" y="966960"/>
                <a:ext cx="2535120" cy="7448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64F3299-1034-42B2-A21A-73F46B34C5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9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238"/>
    </mc:Choice>
    <mc:Fallback>
      <p:transition spd="slow" advTm="118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2C40-6309-4B66-9ABE-08C97C4E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16518-15DE-4553-ACE0-A8B163098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Write your own sentences using the contractions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Eg</a:t>
            </a:r>
            <a:r>
              <a:rPr lang="en-GB" dirty="0"/>
              <a:t>      I’ll have fish and chips for tea please Daddy.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you think of any more?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461C50C-13DB-4A21-96CF-6C7E78F98A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3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352"/>
    </mc:Choice>
    <mc:Fallback>
      <p:transition spd="slow" advTm="43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</Words>
  <Application>Microsoft Office PowerPoint</Application>
  <PresentationFormat>Widescreen</PresentationFormat>
  <Paragraphs>10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NealV</dc:creator>
  <cp:lastModifiedBy>NealV</cp:lastModifiedBy>
  <cp:revision>2</cp:revision>
  <dcterms:created xsi:type="dcterms:W3CDTF">2021-01-11T13:47:44Z</dcterms:created>
  <dcterms:modified xsi:type="dcterms:W3CDTF">2021-01-11T13:49:02Z</dcterms:modified>
</cp:coreProperties>
</file>