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CEF-25C7-42D4-9C31-C3C0C4BD7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DBFD0-91EF-44DB-AD18-ED5C731FF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F73BE-6B42-4D39-A779-7DC9386E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5A65-11A0-408F-B3AB-F731F840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509C2-B63C-44BC-B520-7B8C0212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7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6F1C-26AD-43A8-9FE7-246E2620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0B04E-76D0-495C-9069-BAE4E3831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E43D-A68A-4092-B4FA-13DDAD49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0D5C-8DC3-4529-8BAD-499BC07D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0528E-9666-4BDD-A54E-866F888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2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577E6-1DCD-40F4-BEA1-07649D5EE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012D9-4509-4CF1-B591-BC35CBF8A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DDEAA-E358-41E6-9E4B-63D65820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1D277-E6D5-438D-926F-06404754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7EED-A179-4AC2-BBE7-6629C875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4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D50A-5FB5-457D-BEEB-DD96D671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3FBE-A45E-4D51-8077-CDCEF62BE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CBA20-5F22-4CE0-8F15-C167C73A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CE17-695F-46D0-A4F9-70EED90A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4B29-0FA7-48FA-B502-BB4229CD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6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0109-5860-4632-8401-92E93231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C70E3-DA37-4C97-BE7E-AD3FEF5C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7534B-0027-4568-8FAA-C536B09B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51E5C-9425-4A33-8C2C-B48AECBA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17F01-900E-490F-8224-BDCF4F76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8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39E6-789E-4C78-B23C-D1A18503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C3B1E-CE5E-4FC3-9CC1-92D3B38DC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954D4-66C6-4EE5-ABB9-D0161CDAA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EEA76-0B9A-4FF7-9377-AB145F0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3062F-ABD5-4C6C-A9E9-38382AC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BAAEF-86B3-4531-9DB2-D59F9CD7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0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7F44-F2B7-4E53-9152-E95AA2B2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B0393-80F9-403D-A880-930F89BF6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AB145-764E-479D-A431-9A98B8928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D990-209E-4121-8781-A920FC7AC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F1F5C-8CEA-438C-B074-4CD9A250A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3E3BD-93F3-4899-AF46-D7086C04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43C3A-84AC-44E7-9A88-5713A60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F41E9-A325-4D0A-BE88-63437852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46D2-95DC-4508-9D08-A9381DC3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D738A-7CFD-4559-9FBD-F4E31249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6C00D-6024-4C6C-AD25-1F151EEF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98582-5540-403B-8DF2-DB141656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6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908B9-C987-4F86-BE3F-F4B405AD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44E69-96F2-479B-A1E3-B7E4A71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D7402-939E-4838-8481-EAD1916F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8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982-B659-467B-A91D-E4620847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0311-FDA5-4590-BFE3-94F557FC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8A93D-4813-4879-93DD-3C0C8A5E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2BEC9-9793-4CA2-A43C-611527C9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0CAA-F1E6-4991-8062-7222D183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76644-6455-487E-998D-1F96EAB1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5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E491-1E3D-4EDB-B7BC-CED6B8BD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2F7DB-6E08-474B-9D9D-E90E55EFC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39EBD-AABA-4D9C-949C-50BBD41AD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1E2B5-8B69-4D36-9996-4BE76B5A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AC290-77A1-41FF-B94F-04A80608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84760-1410-4309-B36A-5A4369C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8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34C15-C744-4819-B18F-FC9753A6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BD19C-95C1-4565-BFB7-F337BAD16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B497-5EF5-43F0-98D6-20E3B2701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1CC38-7001-4DBC-AD09-D23B00EE1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5ADCF-D7EC-4724-9C35-61EB2076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00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62AE-51C5-4B46-8346-35EA6BBF38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Tuesday Phonics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A8710-6172-4620-98CD-FD22D4BB6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17C1F33-B5A8-4F51-972C-B14F12AB65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1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4"/>
    </mc:Choice>
    <mc:Fallback>
      <p:transition spd="slow" advTm="4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are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aw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u-e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BAAF1A7-5C76-4ED3-A4E6-59D40FC81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7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14"/>
    </mc:Choice>
    <mc:Fallback>
      <p:transition spd="slow" advTm="1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E3249-5FF1-4532-989A-A5247819A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flare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straw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dude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AA63EE8-E102-4480-A65B-F2E68997C5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00"/>
    </mc:Choice>
    <mc:Fallback>
      <p:transition spd="slow" advTm="4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Have my spare pen.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6E2B47FF-5EB2-4698-BFC3-3D6CD2102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5"/>
    </mc:Choice>
    <mc:Fallback>
      <p:transition spd="slow" advTm="1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because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80270D4-B597-4DEA-B5B0-125E0CD06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28"/>
    </mc:Choice>
    <mc:Fallback>
      <p:transition spd="slow" advTm="2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</Words>
  <Application>Microsoft Office PowerPoint</Application>
  <PresentationFormat>Widescreen</PresentationFormat>
  <Paragraphs>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Tuesday Phonics</vt:lpstr>
      <vt:lpstr>are  aw  u-e</vt:lpstr>
      <vt:lpstr>PowerPoint Presentation</vt:lpstr>
      <vt:lpstr>Have my spare pen.</vt:lpstr>
      <vt:lpstr>because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Phonics</dc:title>
  <dc:creator>NealV</dc:creator>
  <cp:lastModifiedBy>NealV</cp:lastModifiedBy>
  <cp:revision>2</cp:revision>
  <dcterms:created xsi:type="dcterms:W3CDTF">2021-01-12T09:58:44Z</dcterms:created>
  <dcterms:modified xsi:type="dcterms:W3CDTF">2021-01-12T10:51:22Z</dcterms:modified>
</cp:coreProperties>
</file>