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9E3EB"/>
    <a:srgbClr val="FAF3E3"/>
    <a:srgbClr val="FBF745"/>
    <a:srgbClr val="23ED0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8" d="100"/>
          <a:sy n="68" d="100"/>
        </p:scale>
        <p:origin x="84" y="1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205B4-8D1A-4A4A-B542-998B126E6DE4}" type="datetimeFigureOut">
              <a:rPr lang="en-GB" smtClean="0"/>
              <a:t>18/06/2020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94509EC3-9FD3-422E-AD5C-12B17B823377}" type="slidenum">
              <a:rPr lang="en-GB" smtClean="0"/>
              <a:t>‹#›</a:t>
            </a:fld>
            <a:endParaRPr lang="en-GB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191121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205B4-8D1A-4A4A-B542-998B126E6DE4}" type="datetimeFigureOut">
              <a:rPr lang="en-GB" smtClean="0"/>
              <a:t>18/06/2020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509EC3-9FD3-422E-AD5C-12B17B823377}" type="slidenum">
              <a:rPr lang="en-GB" smtClean="0"/>
              <a:t>‹#›</a:t>
            </a:fld>
            <a:endParaRPr lang="en-GB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177052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205B4-8D1A-4A4A-B542-998B126E6DE4}" type="datetimeFigureOut">
              <a:rPr lang="en-GB" smtClean="0"/>
              <a:t>18/06/2020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509EC3-9FD3-422E-AD5C-12B17B823377}" type="slidenum">
              <a:rPr lang="en-GB" smtClean="0"/>
              <a:t>‹#›</a:t>
            </a:fld>
            <a:endParaRPr lang="en-GB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139855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205B4-8D1A-4A4A-B542-998B126E6DE4}" type="datetimeFigureOut">
              <a:rPr lang="en-GB" smtClean="0"/>
              <a:t>18/06/2020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509EC3-9FD3-422E-AD5C-12B17B823377}" type="slidenum">
              <a:rPr lang="en-GB" smtClean="0"/>
              <a:t>‹#›</a:t>
            </a:fld>
            <a:endParaRPr lang="en-GB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768102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205B4-8D1A-4A4A-B542-998B126E6DE4}" type="datetimeFigureOut">
              <a:rPr lang="en-GB" smtClean="0"/>
              <a:t>18/06/2020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509EC3-9FD3-422E-AD5C-12B17B823377}" type="slidenum">
              <a:rPr lang="en-GB" smtClean="0"/>
              <a:t>‹#›</a:t>
            </a:fld>
            <a:endParaRPr lang="en-GB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262934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205B4-8D1A-4A4A-B542-998B126E6DE4}" type="datetimeFigureOut">
              <a:rPr lang="en-GB" smtClean="0"/>
              <a:t>18/06/2020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509EC3-9FD3-422E-AD5C-12B17B823377}" type="slidenum">
              <a:rPr lang="en-GB" smtClean="0"/>
              <a:t>‹#›</a:t>
            </a:fld>
            <a:endParaRPr lang="en-GB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040784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205B4-8D1A-4A4A-B542-998B126E6DE4}" type="datetimeFigureOut">
              <a:rPr lang="en-GB" smtClean="0"/>
              <a:t>18/06/2020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509EC3-9FD3-422E-AD5C-12B17B823377}" type="slidenum">
              <a:rPr lang="en-GB" smtClean="0"/>
              <a:t>‹#›</a:t>
            </a:fld>
            <a:endParaRPr lang="en-GB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482986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205B4-8D1A-4A4A-B542-998B126E6DE4}" type="datetimeFigureOut">
              <a:rPr lang="en-GB" smtClean="0"/>
              <a:t>18/06/2020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509EC3-9FD3-422E-AD5C-12B17B823377}" type="slidenum">
              <a:rPr lang="en-GB" smtClean="0"/>
              <a:t>‹#›</a:t>
            </a:fld>
            <a:endParaRPr lang="en-GB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888124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205B4-8D1A-4A4A-B542-998B126E6DE4}" type="datetimeFigureOut">
              <a:rPr lang="en-GB" smtClean="0"/>
              <a:t>18/06/2020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509EC3-9FD3-422E-AD5C-12B17B82337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194537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205B4-8D1A-4A4A-B542-998B126E6DE4}" type="datetimeFigureOut">
              <a:rPr lang="en-GB" smtClean="0"/>
              <a:t>18/06/2020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509EC3-9FD3-422E-AD5C-12B17B823377}" type="slidenum">
              <a:rPr lang="en-GB" smtClean="0"/>
              <a:t>‹#›</a:t>
            </a:fld>
            <a:endParaRPr lang="en-GB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351501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F2E205B4-8D1A-4A4A-B542-998B126E6DE4}" type="datetimeFigureOut">
              <a:rPr lang="en-GB" smtClean="0"/>
              <a:t>18/06/2020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509EC3-9FD3-422E-AD5C-12B17B823377}" type="slidenum">
              <a:rPr lang="en-GB" smtClean="0"/>
              <a:t>‹#›</a:t>
            </a:fld>
            <a:endParaRPr lang="en-GB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809881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E205B4-8D1A-4A4A-B542-998B126E6DE4}" type="datetimeFigureOut">
              <a:rPr lang="en-GB" smtClean="0"/>
              <a:t>18/06/2020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94509EC3-9FD3-422E-AD5C-12B17B823377}" type="slidenum">
              <a:rPr lang="en-GB" smtClean="0"/>
              <a:t>‹#›</a:t>
            </a:fld>
            <a:endParaRPr lang="en-GB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09393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_BkkzF9z4-g?feature=oembed" TargetMode="External"/><Relationship Id="rId4" Type="http://schemas.openxmlformats.org/officeDocument/2006/relationships/image" Target="../media/image4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5810E8-8B5A-42C8-817D-0EF86DB653B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142D61E-D6AA-4AE0-A919-09147CF2A53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5" name="Picture 4" descr="A close up of a logo&#10;&#10;Description automatically generated">
            <a:extLst>
              <a:ext uri="{FF2B5EF4-FFF2-40B4-BE49-F238E27FC236}">
                <a16:creationId xmlns:a16="http://schemas.microsoft.com/office/drawing/2014/main" id="{9514AD8F-DB78-4C13-A803-C78B38E6C83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3999" y="773723"/>
            <a:ext cx="9530853" cy="52819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15975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D14C71-4448-416E-91A0-5E15D4EFEC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solidFill>
                  <a:srgbClr val="FF0000"/>
                </a:solidFill>
              </a:rPr>
              <a:t>What are the seasons 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B22CF1-D8EB-4139-82B4-D0350675F3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sz="2800" dirty="0">
                <a:solidFill>
                  <a:srgbClr val="0070C0"/>
                </a:solidFill>
              </a:rPr>
              <a:t>There are 4 seasons in the year, </a:t>
            </a:r>
            <a:r>
              <a:rPr lang="en-GB" sz="2800" dirty="0">
                <a:solidFill>
                  <a:srgbClr val="23ED06"/>
                </a:solidFill>
              </a:rPr>
              <a:t>spring</a:t>
            </a:r>
            <a:r>
              <a:rPr lang="en-GB" sz="2800" dirty="0">
                <a:solidFill>
                  <a:srgbClr val="0070C0"/>
                </a:solidFill>
              </a:rPr>
              <a:t>, </a:t>
            </a:r>
            <a:r>
              <a:rPr lang="en-GB" sz="2800" dirty="0">
                <a:solidFill>
                  <a:srgbClr val="FBF745"/>
                </a:solidFill>
              </a:rPr>
              <a:t>summer</a:t>
            </a:r>
            <a:r>
              <a:rPr lang="en-GB" sz="2800" dirty="0">
                <a:solidFill>
                  <a:srgbClr val="23ED06"/>
                </a:solidFill>
              </a:rPr>
              <a:t>,</a:t>
            </a:r>
            <a:r>
              <a:rPr lang="en-GB" sz="2800" dirty="0">
                <a:solidFill>
                  <a:srgbClr val="0070C0"/>
                </a:solidFill>
              </a:rPr>
              <a:t> </a:t>
            </a:r>
            <a:r>
              <a:rPr lang="en-GB" sz="2800" dirty="0">
                <a:solidFill>
                  <a:schemeClr val="accent1"/>
                </a:solidFill>
              </a:rPr>
              <a:t>autumn</a:t>
            </a:r>
            <a:r>
              <a:rPr lang="en-GB" sz="2800" dirty="0">
                <a:solidFill>
                  <a:srgbClr val="0070C0"/>
                </a:solidFill>
              </a:rPr>
              <a:t> and </a:t>
            </a:r>
            <a:r>
              <a:rPr lang="en-GB" sz="2800" dirty="0">
                <a:solidFill>
                  <a:srgbClr val="39E3EB"/>
                </a:solidFill>
              </a:rPr>
              <a:t>winter</a:t>
            </a:r>
            <a:r>
              <a:rPr lang="en-GB" sz="2800" dirty="0">
                <a:solidFill>
                  <a:srgbClr val="0070C0"/>
                </a:solidFill>
              </a:rPr>
              <a:t>. The weather changes with the seasons which affects people, animals and plants. The seasons all have certain characteristics which make each one different.  </a:t>
            </a:r>
          </a:p>
        </p:txBody>
      </p:sp>
    </p:spTree>
    <p:extLst>
      <p:ext uri="{BB962C8B-B14F-4D97-AF65-F5344CB8AC3E}">
        <p14:creationId xmlns:p14="http://schemas.microsoft.com/office/powerpoint/2010/main" val="26149092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ectangle 30">
            <a:extLst>
              <a:ext uri="{FF2B5EF4-FFF2-40B4-BE49-F238E27FC236}">
                <a16:creationId xmlns:a16="http://schemas.microsoft.com/office/drawing/2014/main" id="{84C75E2B-CACA-478C-B26B-182AF87A18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33" name="Picture 32">
            <a:extLst>
              <a:ext uri="{FF2B5EF4-FFF2-40B4-BE49-F238E27FC236}">
                <a16:creationId xmlns:a16="http://schemas.microsoft.com/office/drawing/2014/main" id="{50FF2874-547C-4D14-9E18-28B19002FB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36CF827D-A163-47F7-BD87-34EB4FA7D6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D299D9A9-1DA8-433D-A9BC-FB48D93D42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 useBgFill="1">
        <p:nvSpPr>
          <p:cNvPr id="39" name="Rectangle 38">
            <a:extLst>
              <a:ext uri="{FF2B5EF4-FFF2-40B4-BE49-F238E27FC236}">
                <a16:creationId xmlns:a16="http://schemas.microsoft.com/office/drawing/2014/main" id="{A27F90C0-6841-4262-975F-D9C3AB50CB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22AE7EF9-769D-42F9-9430-F2DF739C97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49250DA-8AB4-43FA-B9D1-A057192340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1579" y="1474970"/>
            <a:ext cx="4172213" cy="3152742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The seasons</a:t>
            </a:r>
          </a:p>
        </p:txBody>
      </p:sp>
      <p:pic>
        <p:nvPicPr>
          <p:cNvPr id="5" name="Content Placeholder 4" descr="A picture containing room&#10;&#10;Description automatically generated">
            <a:extLst>
              <a:ext uri="{FF2B5EF4-FFF2-40B4-BE49-F238E27FC236}">
                <a16:creationId xmlns:a16="http://schemas.microsoft.com/office/drawing/2014/main" id="{7B0300C8-DB8B-4567-ACF5-5DA452A7B04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14203" y="323558"/>
            <a:ext cx="6893169" cy="5500460"/>
          </a:xfrm>
          <a:prstGeom prst="rect">
            <a:avLst/>
          </a:prstGeom>
        </p:spPr>
      </p:pic>
      <p:pic>
        <p:nvPicPr>
          <p:cNvPr id="43" name="Picture 42">
            <a:extLst>
              <a:ext uri="{FF2B5EF4-FFF2-40B4-BE49-F238E27FC236}">
                <a16:creationId xmlns:a16="http://schemas.microsoft.com/office/drawing/2014/main" id="{511E2EF0-3BCB-402C-B2C1-C6FC2BA7443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cxnSp>
        <p:nvCxnSpPr>
          <p:cNvPr id="45" name="Straight Connector 44">
            <a:extLst>
              <a:ext uri="{FF2B5EF4-FFF2-40B4-BE49-F238E27FC236}">
                <a16:creationId xmlns:a16="http://schemas.microsoft.com/office/drawing/2014/main" id="{BF68608F-34C2-43D6-84DB-5A870495E7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711472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84C75E2B-CACA-478C-B26B-182AF87A18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50FF2874-547C-4D14-9E18-28B19002FB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36CF827D-A163-47F7-BD87-34EB4FA7D6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D299D9A9-1DA8-433D-A9BC-FB48D93D42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593D0D1F-C0CE-416A-883C-BF1E03F63B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94BB6862-3393-46CC-9A80-E400B3206A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E582895-D186-4B00-AF6E-FA6B1A455F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1251" y="1474970"/>
            <a:ext cx="2821967" cy="3144914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Sing-along with this video</a:t>
            </a:r>
          </a:p>
        </p:txBody>
      </p:sp>
      <p:grpSp>
        <p:nvGrpSpPr>
          <p:cNvPr id="21" name="Group 20">
            <a:extLst>
              <a:ext uri="{FF2B5EF4-FFF2-40B4-BE49-F238E27FC236}">
                <a16:creationId xmlns:a16="http://schemas.microsoft.com/office/drawing/2014/main" id="{ECD36A4A-123D-46E3-8A64-13B8B3F019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3979388" y="482170"/>
            <a:ext cx="7560115" cy="5149101"/>
            <a:chOff x="7463258" y="583365"/>
            <a:chExt cx="7560115" cy="5181928"/>
          </a:xfrm>
        </p:grpSpPr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612E2361-DAF1-4420-BBBD-218F4138ED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463258" y="583365"/>
              <a:ext cx="7560115" cy="5181928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1D6F994B-14BC-49BA-B34D-17DF3069A40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776317" y="915807"/>
              <a:ext cx="6928279" cy="4494927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4" name="Online Media 3" title="If You Know All the Seasons | Four Seasons Song for Kids | The Kiboomers">
            <a:hlinkClick r:id="" action="ppaction://media"/>
            <a:extLst>
              <a:ext uri="{FF2B5EF4-FFF2-40B4-BE49-F238E27FC236}">
                <a16:creationId xmlns:a16="http://schemas.microsoft.com/office/drawing/2014/main" id="{059C1046-646E-4D7E-8241-D1A9BBE060B2}"/>
              </a:ext>
            </a:extLst>
          </p:cNvPr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4"/>
          <a:stretch>
            <a:fillRect/>
          </a:stretch>
        </p:blipFill>
        <p:spPr>
          <a:xfrm>
            <a:off x="4618373" y="1282359"/>
            <a:ext cx="6282918" cy="3534141"/>
          </a:xfrm>
          <a:prstGeom prst="rect">
            <a:avLst/>
          </a:prstGeom>
        </p:spPr>
      </p:pic>
      <p:pic>
        <p:nvPicPr>
          <p:cNvPr id="25" name="Picture 24">
            <a:extLst>
              <a:ext uri="{FF2B5EF4-FFF2-40B4-BE49-F238E27FC236}">
                <a16:creationId xmlns:a16="http://schemas.microsoft.com/office/drawing/2014/main" id="{55EC7096-D0A6-471D-AE28-B68D70388E3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2E98EB88-99B6-483D-B203-0D5D631005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918956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4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0CABCAE3-64FC-4149-819F-2C18128241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012FDCFE-9AD2-4D8A-8CBF-B3AA37EBF6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FBD463FC-4CA8-4FF4-85A3-AF9F4B98D2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BECF35C3-8B44-4F4B-BD25-4C01823DB22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 useBgFill="1">
        <p:nvSpPr>
          <p:cNvPr id="18" name="Rectangle 17">
            <a:extLst>
              <a:ext uri="{FF2B5EF4-FFF2-40B4-BE49-F238E27FC236}">
                <a16:creationId xmlns:a16="http://schemas.microsoft.com/office/drawing/2014/main" id="{D0712110-0BC1-4B31-B3BB-63B44222E8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4466B5F3-C053-4580-B04A-1EF9498882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FD2101D-FBA8-4F35-8294-7C57B543F2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2616" y="962902"/>
            <a:ext cx="4176384" cy="2380828"/>
          </a:xfrm>
        </p:spPr>
        <p:txBody>
          <a:bodyPr vert="horz" lIns="91440" tIns="45720" rIns="91440" bIns="0" rtlCol="0" anchor="b">
            <a:normAutofit/>
          </a:bodyPr>
          <a:lstStyle/>
          <a:p>
            <a:r>
              <a:rPr lang="en-US" sz="4100"/>
              <a:t>Extra information about the seasons</a:t>
            </a:r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FA6123F2-4B61-414F-A7E5-5B7828EACA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452617" y="3528543"/>
            <a:ext cx="4171479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pic>
        <p:nvPicPr>
          <p:cNvPr id="5" name="Content Placeholder 4" descr="A screenshot of a cell phone&#10;&#10;Description automatically generated">
            <a:extLst>
              <a:ext uri="{FF2B5EF4-FFF2-40B4-BE49-F238E27FC236}">
                <a16:creationId xmlns:a16="http://schemas.microsoft.com/office/drawing/2014/main" id="{632198F2-83AA-4221-B8F4-F9AAEFDF2F1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24097" y="196953"/>
            <a:ext cx="6567600" cy="5698138"/>
          </a:xfrm>
          <a:prstGeom prst="rect">
            <a:avLst/>
          </a:prstGeom>
        </p:spPr>
      </p:pic>
      <p:pic>
        <p:nvPicPr>
          <p:cNvPr id="24" name="Picture 23">
            <a:extLst>
              <a:ext uri="{FF2B5EF4-FFF2-40B4-BE49-F238E27FC236}">
                <a16:creationId xmlns:a16="http://schemas.microsoft.com/office/drawing/2014/main" id="{25CED634-E2D0-4AB7-96DD-816C9B52C5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FCDDCDFB-696D-4FDF-9B58-24F71B7C37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7871616"/>
      </p:ext>
    </p:extLst>
  </p:cSld>
  <p:clrMapOvr>
    <a:masterClrMapping/>
  </p:clrMapOvr>
</p:sld>
</file>

<file path=ppt/theme/theme1.xml><?xml version="1.0" encoding="utf-8"?>
<a:theme xmlns:a="http://schemas.openxmlformats.org/drawingml/2006/main" name="Gallery">
  <a:themeElements>
    <a:clrScheme name="Violet">
      <a:dk1>
        <a:sysClr val="windowText" lastClr="000000"/>
      </a:dk1>
      <a:lt1>
        <a:sysClr val="window" lastClr="FFFFFF"/>
      </a:lt1>
      <a:dk2>
        <a:srgbClr val="373545"/>
      </a:dk2>
      <a:lt2>
        <a:srgbClr val="DCD8DC"/>
      </a:lt2>
      <a:accent1>
        <a:srgbClr val="AD84C6"/>
      </a:accent1>
      <a:accent2>
        <a:srgbClr val="8784C7"/>
      </a:accent2>
      <a:accent3>
        <a:srgbClr val="5D739A"/>
      </a:accent3>
      <a:accent4>
        <a:srgbClr val="6997AF"/>
      </a:accent4>
      <a:accent5>
        <a:srgbClr val="84ACB6"/>
      </a:accent5>
      <a:accent6>
        <a:srgbClr val="6F8183"/>
      </a:accent6>
      <a:hlink>
        <a:srgbClr val="69A020"/>
      </a:hlink>
      <a:folHlink>
        <a:srgbClr val="8C8C8C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rosted Glass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100000"/>
              </a:schemeClr>
            </a:gs>
            <a:gs pos="68000">
              <a:schemeClr val="phClr">
                <a:tint val="77000"/>
                <a:satMod val="100000"/>
              </a:schemeClr>
            </a:gs>
            <a:gs pos="81000">
              <a:schemeClr val="phClr">
                <a:tint val="79000"/>
                <a:satMod val="100000"/>
              </a:schemeClr>
            </a:gs>
            <a:gs pos="86000">
              <a:schemeClr val="phClr">
                <a:tint val="73000"/>
                <a:satMod val="100000"/>
              </a:schemeClr>
            </a:gs>
            <a:gs pos="100000">
              <a:schemeClr val="phClr">
                <a:tint val="35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3000"/>
                <a:shade val="100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tint val="100000"/>
                <a:shade val="57000"/>
                <a:satMod val="120000"/>
              </a:schemeClr>
            </a:gs>
            <a:gs pos="80000">
              <a:schemeClr val="phClr">
                <a:tint val="100000"/>
                <a:shade val="56000"/>
                <a:satMod val="145000"/>
              </a:schemeClr>
            </a:gs>
            <a:gs pos="88000">
              <a:schemeClr val="phClr">
                <a:tint val="100000"/>
                <a:shade val="63000"/>
                <a:satMod val="160000"/>
              </a:schemeClr>
            </a:gs>
            <a:gs pos="100000">
              <a:schemeClr val="phClr">
                <a:tint val="99000"/>
                <a:shade val="100000"/>
                <a:satMod val="155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glow" dir="tl">
              <a:rot lat="0" lon="0" rev="1800000"/>
            </a:lightRig>
          </a:scene3d>
          <a:sp3d contourW="10160" prstMaterial="dkEdge">
            <a:bevelT w="0" h="0" prst="angle"/>
            <a:contourClr>
              <a:schemeClr val="phClr">
                <a:shade val="30000"/>
                <a:satMod val="150000"/>
              </a:schemeClr>
            </a:contourClr>
          </a:sp3d>
        </a:effectStyle>
        <a:effectStyle>
          <a:effectLst>
            <a:glow rad="50800">
              <a:schemeClr val="phClr">
                <a:tint val="68000"/>
                <a:shade val="93000"/>
                <a:alpha val="37000"/>
                <a:satMod val="250000"/>
              </a:schemeClr>
            </a:glow>
          </a:effectLst>
          <a:scene3d>
            <a:camera prst="orthographicFront">
              <a:rot lat="0" lon="0" rev="0"/>
            </a:camera>
            <a:lightRig rig="glow" dir="t">
              <a:rot lat="0" lon="0" rev="1800000"/>
            </a:lightRig>
          </a:scene3d>
          <a:sp3d contourW="10160" prstMaterial="dkEdge">
            <a:bevelT w="20320" h="19050" prst="angle"/>
            <a:contourClr>
              <a:schemeClr val="phClr">
                <a:shade val="3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58</Words>
  <Application>Microsoft Office PowerPoint</Application>
  <PresentationFormat>Widescreen</PresentationFormat>
  <Paragraphs>5</Paragraphs>
  <Slides>5</Slides>
  <Notes>0</Notes>
  <HiddenSlides>0</HiddenSlides>
  <MMClips>1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Gill Sans MT</vt:lpstr>
      <vt:lpstr>Gallery</vt:lpstr>
      <vt:lpstr>PowerPoint Presentation</vt:lpstr>
      <vt:lpstr>What are the seasons ?</vt:lpstr>
      <vt:lpstr>The seasons</vt:lpstr>
      <vt:lpstr>Sing-along with this video</vt:lpstr>
      <vt:lpstr>Extra information about the seasons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Abigail Carroll Vickers</dc:creator>
  <cp:lastModifiedBy>Abigail Carroll Vickers</cp:lastModifiedBy>
  <cp:revision>1</cp:revision>
  <dcterms:created xsi:type="dcterms:W3CDTF">2020-06-18T13:32:16Z</dcterms:created>
  <dcterms:modified xsi:type="dcterms:W3CDTF">2020-06-18T13:33:33Z</dcterms:modified>
</cp:coreProperties>
</file>