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3EB"/>
    <a:srgbClr val="FAF3E3"/>
    <a:srgbClr val="FBF745"/>
    <a:srgbClr val="23ED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11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7705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98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681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293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07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298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81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45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150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988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205B4-8D1A-4A4A-B542-998B126E6DE4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4509EC3-9FD3-422E-AD5C-12B17B82337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93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_BkkzF9z4-g?feature=oembed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810E8-8B5A-42C8-817D-0EF86DB653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42D61E-D6AA-4AE0-A919-09147CF2A5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514AD8F-DB78-4C13-A803-C78B38E6C8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773723"/>
            <a:ext cx="9530853" cy="528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59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14C71-4448-416E-91A0-5E15D4EFE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What are the seasons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22CF1-D8EB-4139-82B4-D0350675F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>
                <a:solidFill>
                  <a:srgbClr val="0070C0"/>
                </a:solidFill>
              </a:rPr>
              <a:t>There are 4 seasons in the year, </a:t>
            </a:r>
            <a:r>
              <a:rPr lang="en-GB" sz="2800" dirty="0">
                <a:solidFill>
                  <a:srgbClr val="23ED06"/>
                </a:solidFill>
              </a:rPr>
              <a:t>spring</a:t>
            </a:r>
            <a:r>
              <a:rPr lang="en-GB" sz="2800" dirty="0">
                <a:solidFill>
                  <a:srgbClr val="0070C0"/>
                </a:solidFill>
              </a:rPr>
              <a:t>, </a:t>
            </a:r>
            <a:r>
              <a:rPr lang="en-GB" sz="2800" dirty="0">
                <a:solidFill>
                  <a:srgbClr val="FBF745"/>
                </a:solidFill>
              </a:rPr>
              <a:t>summer</a:t>
            </a:r>
            <a:r>
              <a:rPr lang="en-GB" sz="2800" dirty="0">
                <a:solidFill>
                  <a:srgbClr val="23ED06"/>
                </a:solidFill>
              </a:rPr>
              <a:t>,</a:t>
            </a:r>
            <a:r>
              <a:rPr lang="en-GB" sz="2800" dirty="0">
                <a:solidFill>
                  <a:srgbClr val="0070C0"/>
                </a:solidFill>
              </a:rPr>
              <a:t> </a:t>
            </a:r>
            <a:r>
              <a:rPr lang="en-GB" sz="2800" dirty="0">
                <a:solidFill>
                  <a:schemeClr val="accent1"/>
                </a:solidFill>
              </a:rPr>
              <a:t>autumn</a:t>
            </a:r>
            <a:r>
              <a:rPr lang="en-GB" sz="2800" dirty="0">
                <a:solidFill>
                  <a:srgbClr val="0070C0"/>
                </a:solidFill>
              </a:rPr>
              <a:t> and </a:t>
            </a:r>
            <a:r>
              <a:rPr lang="en-GB" sz="2800" dirty="0">
                <a:solidFill>
                  <a:srgbClr val="39E3EB"/>
                </a:solidFill>
              </a:rPr>
              <a:t>winter</a:t>
            </a:r>
            <a:r>
              <a:rPr lang="en-GB" sz="2800" dirty="0">
                <a:solidFill>
                  <a:srgbClr val="0070C0"/>
                </a:solidFill>
              </a:rPr>
              <a:t>. The weather changes with the seasons which affects people, animals and plants. The seasons all have certain characteristics which make each one different.  </a:t>
            </a:r>
          </a:p>
        </p:txBody>
      </p:sp>
    </p:spTree>
    <p:extLst>
      <p:ext uri="{BB962C8B-B14F-4D97-AF65-F5344CB8AC3E}">
        <p14:creationId xmlns:p14="http://schemas.microsoft.com/office/powerpoint/2010/main" val="2614909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A27F90C0-6841-4262-975F-D9C3AB50C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2AE7EF9-769D-42F9-9430-F2DF739C9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9250DA-8AB4-43FA-B9D1-A05719234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474970"/>
            <a:ext cx="4172213" cy="315274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seasons</a:t>
            </a:r>
          </a:p>
        </p:txBody>
      </p:sp>
      <p:pic>
        <p:nvPicPr>
          <p:cNvPr id="5" name="Content Placeholder 4" descr="A picture containing room&#10;&#10;Description automatically generated">
            <a:extLst>
              <a:ext uri="{FF2B5EF4-FFF2-40B4-BE49-F238E27FC236}">
                <a16:creationId xmlns:a16="http://schemas.microsoft.com/office/drawing/2014/main" id="{7B0300C8-DB8B-4567-ACF5-5DA452A7B0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203" y="323558"/>
            <a:ext cx="6893169" cy="550046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511E2EF0-3BCB-402C-B2C1-C6FC2BA74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F68608F-34C2-43D6-84DB-5A870495E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14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4C75E2B-CACA-478C-B26B-182AF87A18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0FF2874-547C-4D14-9E18-28B19002F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CF827D-A163-47F7-BD87-34EB4FA7D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299D9A9-1DA8-433D-A9BC-FB48D93D42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593D0D1F-C0CE-416A-883C-BF1E03F63B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4BB6862-3393-46CC-9A80-E400B3206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582895-D186-4B00-AF6E-FA6B1A45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251" y="1474970"/>
            <a:ext cx="2821967" cy="31449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Sing-along with this video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CD36A4A-123D-46E3-8A64-13B8B3F019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8" y="482170"/>
            <a:ext cx="7560115" cy="5149101"/>
            <a:chOff x="7463258" y="583365"/>
            <a:chExt cx="7560115" cy="518192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12E2361-DAF1-4420-BBBD-218F4138ED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D6F994B-14BC-49BA-B34D-17DF3069A4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Online Media 3" title="If You Know All the Seasons | Four Seasons Song for Kids | The Kiboomers">
            <a:hlinkClick r:id="" action="ppaction://media"/>
            <a:extLst>
              <a:ext uri="{FF2B5EF4-FFF2-40B4-BE49-F238E27FC236}">
                <a16:creationId xmlns:a16="http://schemas.microsoft.com/office/drawing/2014/main" id="{059C1046-646E-4D7E-8241-D1A9BBE060B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618373" y="1282359"/>
            <a:ext cx="6282918" cy="353414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5EC7096-D0A6-471D-AE28-B68D70388E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2E98EB88-99B6-483D-B203-0D5D631005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189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D2101D-FBA8-4F35-8294-7C57B543F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100"/>
              <a:t>Extra information about the seasons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32198F2-83AA-4221-B8F4-F9AAEFDF2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097" y="196953"/>
            <a:ext cx="6567600" cy="569813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716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Widescreen</PresentationFormat>
  <Paragraphs>5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Gallery</vt:lpstr>
      <vt:lpstr>PowerPoint Presentation</vt:lpstr>
      <vt:lpstr>What are the seasons ?</vt:lpstr>
      <vt:lpstr>The seasons</vt:lpstr>
      <vt:lpstr>Sing-along with this video</vt:lpstr>
      <vt:lpstr>Extra information about the seasons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Carroll Vickers</dc:creator>
  <cp:lastModifiedBy>Abigail Carroll Vickers</cp:lastModifiedBy>
  <cp:revision>1</cp:revision>
  <dcterms:created xsi:type="dcterms:W3CDTF">2020-06-18T13:32:16Z</dcterms:created>
  <dcterms:modified xsi:type="dcterms:W3CDTF">2020-06-18T13:33:33Z</dcterms:modified>
</cp:coreProperties>
</file>