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You" initials="CY" lastIdx="1" clrIdx="0">
    <p:extLst/>
  </p:cmAuthor>
  <p:cmAuthor id="2" name="Gemma Quickfall" initials="GQ" lastIdx="1" clrIdx="1">
    <p:extLst/>
  </p:cmAuthor>
  <p:cmAuthor id="3" name="Charlotte Hamilton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-1536" y="-12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2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2815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DURACELL_PPT_V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DURACELL_PPT_V02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DURACELL_PPT_V02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DURACELL_PPT_V02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ACELL_B_PPT_V01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96"/>
            <a:ext cx="13004800" cy="97526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DURACELL_PPT_V0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DURACELL_PPT_V02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ACELL_B_PPT_V01-16-17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75932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" name="Picture 1" descr="DURACELL_B_PPT_V01-16-17a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26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DURACELL_PPT_V0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DURACELL_PPT_V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" name="Picture 1" descr="DURACELL_B_PPT_V01-16-1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26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DURACELL_PPT_V0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DURACELL_PPT_V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DURACELL_PPT_V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DURACELL_PPT_V0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DURACELL_PPT_V0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Macintosh PowerPoint</Application>
  <PresentationFormat>Custom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Charlotte Hamilton</cp:lastModifiedBy>
  <cp:revision>13</cp:revision>
  <dcterms:modified xsi:type="dcterms:W3CDTF">2017-10-17T12:41:53Z</dcterms:modified>
</cp:coreProperties>
</file>