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Lst>
  <p:sldSz cy="6858000" cx="12192000"/>
  <p:notesSz cx="6858000" cy="9144000"/>
  <p:embeddedFontLst>
    <p:embeddedFont>
      <p:font typeface="Playwrite GB S"/>
      <p:regular r:id="rId22"/>
      <p:italic r:id="rId23"/>
    </p:embeddedFont>
    <p:embeddedFont>
      <p:font typeface="Century Gothic"/>
      <p:regular r:id="rId24"/>
      <p:bold r:id="rId25"/>
      <p:italic r:id="rId26"/>
      <p:boldItalic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8" roundtripDataSignature="AMtx7mgzs/Pj4GVDcLvx/ny7xWYjFqx4A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font" Target="fonts/PlaywriteGBS-regular.fntdata"/><Relationship Id="rId21" Type="http://schemas.openxmlformats.org/officeDocument/2006/relationships/slide" Target="slides/slide17.xml"/><Relationship Id="rId24" Type="http://schemas.openxmlformats.org/officeDocument/2006/relationships/font" Target="fonts/CenturyGothic-regular.fntdata"/><Relationship Id="rId23" Type="http://schemas.openxmlformats.org/officeDocument/2006/relationships/font" Target="fonts/PlaywriteGBS-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CenturyGothic-italic.fntdata"/><Relationship Id="rId25" Type="http://schemas.openxmlformats.org/officeDocument/2006/relationships/font" Target="fonts/CenturyGothic-bold.fntdata"/><Relationship Id="rId28" Type="http://customschemas.google.com/relationships/presentationmetadata" Target="metadata"/><Relationship Id="rId27" Type="http://schemas.openxmlformats.org/officeDocument/2006/relationships/font" Target="fonts/CenturyGothic-bold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2" name="Google Shape;25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9" name="Google Shape;259;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6" name="Google Shape;266;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2" name="Google Shape;272;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8" name="Google Shape;278;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4" name="Google Shape;284;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0" name="Google Shape;290;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6" name="Google Shape;296;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2" name="Google Shape;302;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8" name="Google Shape;308;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4" name="Google Shape;314;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37a83f95240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0" name="Google Shape;320;g37a83f95240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31" name="Google Shape;331;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2fe3040f68f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7" name="Google Shape;337;g2fe3040f68f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44" name="Google Shape;344;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50" name="Google Shape;350;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56" name="Google Shape;356;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22" name="Shape 22"/>
        <p:cNvGrpSpPr/>
        <p:nvPr/>
      </p:nvGrpSpPr>
      <p:grpSpPr>
        <a:xfrm>
          <a:off x="0" y="0"/>
          <a:ext cx="0" cy="0"/>
          <a:chOff x="0" y="0"/>
          <a:chExt cx="0" cy="0"/>
        </a:xfrm>
      </p:grpSpPr>
      <p:grpSp>
        <p:nvGrpSpPr>
          <p:cNvPr id="23" name="Google Shape;23;p17"/>
          <p:cNvGrpSpPr/>
          <p:nvPr/>
        </p:nvGrpSpPr>
        <p:grpSpPr>
          <a:xfrm>
            <a:off x="0" y="-2373"/>
            <a:ext cx="12192000" cy="6867027"/>
            <a:chOff x="0" y="-2373"/>
            <a:chExt cx="12192000" cy="6867027"/>
          </a:xfrm>
        </p:grpSpPr>
        <p:sp>
          <p:nvSpPr>
            <p:cNvPr id="24" name="Google Shape;24;p17"/>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 name="Google Shape;25;p17"/>
            <p:cNvSpPr/>
            <p:nvPr/>
          </p:nvSpPr>
          <p:spPr>
            <a:xfrm>
              <a:off x="3220" y="2667000"/>
              <a:ext cx="4191000" cy="4191000"/>
            </a:xfrm>
            <a:prstGeom prst="ellipse">
              <a:avLst/>
            </a:prstGeom>
            <a:gradFill>
              <a:gsLst>
                <a:gs pos="0">
                  <a:srgbClr val="F7F7F7">
                    <a:alpha val="10980"/>
                  </a:srgbClr>
                </a:gs>
                <a:gs pos="36000">
                  <a:srgbClr val="F7F7F7">
                    <a:alpha val="9804"/>
                  </a:srgbClr>
                </a:gs>
                <a:gs pos="75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 name="Google Shape;26;p17"/>
            <p:cNvSpPr/>
            <p:nvPr/>
          </p:nvSpPr>
          <p:spPr>
            <a:xfrm>
              <a:off x="1750" y="2895600"/>
              <a:ext cx="2362200" cy="2362200"/>
            </a:xfrm>
            <a:prstGeom prst="ellipse">
              <a:avLst/>
            </a:prstGeom>
            <a:gradFill>
              <a:gsLst>
                <a:gs pos="0">
                  <a:srgbClr val="F7F7F7">
                    <a:alpha val="7843"/>
                  </a:srgbClr>
                </a:gs>
                <a:gs pos="36000">
                  <a:srgbClr val="F7F7F7">
                    <a:alpha val="7843"/>
                  </a:srgbClr>
                </a:gs>
                <a:gs pos="72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 name="Google Shape;27;p17"/>
            <p:cNvSpPr/>
            <p:nvPr/>
          </p:nvSpPr>
          <p:spPr>
            <a:xfrm>
              <a:off x="8609012" y="1676400"/>
              <a:ext cx="2819400" cy="2819400"/>
            </a:xfrm>
            <a:prstGeom prst="ellipse">
              <a:avLst/>
            </a:prstGeom>
            <a:gradFill>
              <a:gsLst>
                <a:gs pos="0">
                  <a:srgbClr val="F7F7F7">
                    <a:alpha val="6667"/>
                  </a:srgbClr>
                </a:gs>
                <a:gs pos="36000">
                  <a:srgbClr val="F7F7F7">
                    <a:alpha val="5882"/>
                  </a:srgbClr>
                </a:gs>
                <a:gs pos="69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 name="Google Shape;28;p17"/>
            <p:cNvSpPr/>
            <p:nvPr/>
          </p:nvSpPr>
          <p:spPr>
            <a:xfrm>
              <a:off x="7999412" y="-2373"/>
              <a:ext cx="1600200" cy="1600200"/>
            </a:xfrm>
            <a:prstGeom prst="ellipse">
              <a:avLst/>
            </a:prstGeom>
            <a:gradFill>
              <a:gsLst>
                <a:gs pos="0">
                  <a:srgbClr val="F7F7F7">
                    <a:alpha val="13725"/>
                  </a:srgbClr>
                </a:gs>
                <a:gs pos="36000">
                  <a:srgbClr val="F7F7F7">
                    <a:alpha val="6667"/>
                  </a:srgbClr>
                </a:gs>
                <a:gs pos="73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 name="Google Shape;29;p17"/>
            <p:cNvSpPr/>
            <p:nvPr/>
          </p:nvSpPr>
          <p:spPr>
            <a:xfrm>
              <a:off x="8609012" y="5874054"/>
              <a:ext cx="990600" cy="990600"/>
            </a:xfrm>
            <a:prstGeom prst="ellipse">
              <a:avLst/>
            </a:prstGeom>
            <a:gradFill>
              <a:gsLst>
                <a:gs pos="0">
                  <a:srgbClr val="F7F7F7">
                    <a:alpha val="13725"/>
                  </a:srgbClr>
                </a:gs>
                <a:gs pos="36000">
                  <a:srgbClr val="F7F7F7">
                    <a:alpha val="6667"/>
                  </a:srgbClr>
                </a:gs>
                <a:gs pos="66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 name="Google Shape;30;p17"/>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31" name="Google Shape;31;p17"/>
          <p:cNvSpPr txBox="1"/>
          <p:nvPr>
            <p:ph type="ctrTitle"/>
          </p:nvPr>
        </p:nvSpPr>
        <p:spPr>
          <a:xfrm>
            <a:off x="1154955" y="2099733"/>
            <a:ext cx="8825658" cy="2677648"/>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lt2"/>
              </a:buClr>
              <a:buSzPts val="5400"/>
              <a:buFont typeface="Century Gothic"/>
              <a:buNone/>
              <a:defRPr sz="5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7"/>
          <p:cNvSpPr txBox="1"/>
          <p:nvPr>
            <p:ph idx="1" type="subTitle"/>
          </p:nvPr>
        </p:nvSpPr>
        <p:spPr>
          <a:xfrm>
            <a:off x="1154955" y="4777380"/>
            <a:ext cx="8825658" cy="86142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1000"/>
              </a:spcBef>
              <a:spcAft>
                <a:spcPts val="0"/>
              </a:spcAft>
              <a:buSzPts val="1440"/>
              <a:buNone/>
              <a:defRPr cap="none">
                <a:solidFill>
                  <a:schemeClr val="accent1"/>
                </a:solidFill>
              </a:defRPr>
            </a:lvl1pPr>
            <a:lvl2pPr lvl="1" algn="ctr">
              <a:lnSpc>
                <a:spcPct val="100000"/>
              </a:lnSpc>
              <a:spcBef>
                <a:spcPts val="1000"/>
              </a:spcBef>
              <a:spcAft>
                <a:spcPts val="0"/>
              </a:spcAft>
              <a:buSzPts val="1280"/>
              <a:buNone/>
              <a:defRPr>
                <a:solidFill>
                  <a:srgbClr val="888888"/>
                </a:solidFill>
              </a:defRPr>
            </a:lvl2pPr>
            <a:lvl3pPr lvl="2" algn="ctr">
              <a:lnSpc>
                <a:spcPct val="100000"/>
              </a:lnSpc>
              <a:spcBef>
                <a:spcPts val="1000"/>
              </a:spcBef>
              <a:spcAft>
                <a:spcPts val="0"/>
              </a:spcAft>
              <a:buSzPts val="1120"/>
              <a:buNone/>
              <a:defRPr>
                <a:solidFill>
                  <a:srgbClr val="888888"/>
                </a:solidFill>
              </a:defRPr>
            </a:lvl3pPr>
            <a:lvl4pPr lvl="3" algn="ctr">
              <a:lnSpc>
                <a:spcPct val="100000"/>
              </a:lnSpc>
              <a:spcBef>
                <a:spcPts val="1000"/>
              </a:spcBef>
              <a:spcAft>
                <a:spcPts val="0"/>
              </a:spcAft>
              <a:buSzPts val="960"/>
              <a:buNone/>
              <a:defRPr>
                <a:solidFill>
                  <a:srgbClr val="888888"/>
                </a:solidFill>
              </a:defRPr>
            </a:lvl4pPr>
            <a:lvl5pPr lvl="4" algn="ctr">
              <a:lnSpc>
                <a:spcPct val="100000"/>
              </a:lnSpc>
              <a:spcBef>
                <a:spcPts val="1000"/>
              </a:spcBef>
              <a:spcAft>
                <a:spcPts val="0"/>
              </a:spcAft>
              <a:buSzPts val="960"/>
              <a:buNone/>
              <a:defRPr>
                <a:solidFill>
                  <a:srgbClr val="888888"/>
                </a:solidFill>
              </a:defRPr>
            </a:lvl5pPr>
            <a:lvl6pPr lvl="5" algn="ctr">
              <a:lnSpc>
                <a:spcPct val="100000"/>
              </a:lnSpc>
              <a:spcBef>
                <a:spcPts val="1000"/>
              </a:spcBef>
              <a:spcAft>
                <a:spcPts val="0"/>
              </a:spcAft>
              <a:buSzPts val="960"/>
              <a:buNone/>
              <a:defRPr>
                <a:solidFill>
                  <a:srgbClr val="888888"/>
                </a:solidFill>
              </a:defRPr>
            </a:lvl6pPr>
            <a:lvl7pPr lvl="6" algn="ctr">
              <a:lnSpc>
                <a:spcPct val="100000"/>
              </a:lnSpc>
              <a:spcBef>
                <a:spcPts val="1000"/>
              </a:spcBef>
              <a:spcAft>
                <a:spcPts val="0"/>
              </a:spcAft>
              <a:buSzPts val="960"/>
              <a:buNone/>
              <a:defRPr>
                <a:solidFill>
                  <a:srgbClr val="888888"/>
                </a:solidFill>
              </a:defRPr>
            </a:lvl7pPr>
            <a:lvl8pPr lvl="7" algn="ctr">
              <a:lnSpc>
                <a:spcPct val="100000"/>
              </a:lnSpc>
              <a:spcBef>
                <a:spcPts val="1000"/>
              </a:spcBef>
              <a:spcAft>
                <a:spcPts val="0"/>
              </a:spcAft>
              <a:buSzPts val="960"/>
              <a:buNone/>
              <a:defRPr>
                <a:solidFill>
                  <a:srgbClr val="888888"/>
                </a:solidFill>
              </a:defRPr>
            </a:lvl8pPr>
            <a:lvl9pPr lvl="8" algn="ctr">
              <a:lnSpc>
                <a:spcPct val="100000"/>
              </a:lnSpc>
              <a:spcBef>
                <a:spcPts val="1000"/>
              </a:spcBef>
              <a:spcAft>
                <a:spcPts val="0"/>
              </a:spcAft>
              <a:buSzPts val="960"/>
              <a:buNone/>
              <a:defRPr>
                <a:solidFill>
                  <a:srgbClr val="888888"/>
                </a:solidFill>
              </a:defRPr>
            </a:lvl9pPr>
          </a:lstStyle>
          <a:p/>
        </p:txBody>
      </p:sp>
      <p:sp>
        <p:nvSpPr>
          <p:cNvPr id="33" name="Google Shape;33;p17"/>
          <p:cNvSpPr txBox="1"/>
          <p:nvPr>
            <p:ph idx="10" type="dt"/>
          </p:nvPr>
        </p:nvSpPr>
        <p:spPr>
          <a:xfrm rot="5400000">
            <a:off x="10089390" y="1792223"/>
            <a:ext cx="990599" cy="304799"/>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b="0"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17"/>
          <p:cNvSpPr txBox="1"/>
          <p:nvPr>
            <p:ph idx="11" type="ftr"/>
          </p:nvPr>
        </p:nvSpPr>
        <p:spPr>
          <a:xfrm rot="5400000">
            <a:off x="8959592" y="3226820"/>
            <a:ext cx="3859795" cy="304801"/>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0"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7"/>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706"/>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 name="Google Shape;36;p17"/>
          <p:cNvSpPr txBox="1"/>
          <p:nvPr>
            <p:ph idx="12" type="sldNum"/>
          </p:nvPr>
        </p:nvSpPr>
        <p:spPr>
          <a:xfrm>
            <a:off x="10351008" y="292608"/>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7" name="Shape 37"/>
        <p:cNvGrpSpPr/>
        <p:nvPr/>
      </p:nvGrpSpPr>
      <p:grpSpPr>
        <a:xfrm>
          <a:off x="0" y="0"/>
          <a:ext cx="0" cy="0"/>
          <a:chOff x="0" y="0"/>
          <a:chExt cx="0" cy="0"/>
        </a:xfrm>
      </p:grpSpPr>
      <p:sp>
        <p:nvSpPr>
          <p:cNvPr id="38" name="Google Shape;38;p18"/>
          <p:cNvSpPr txBox="1"/>
          <p:nvPr>
            <p:ph type="title"/>
          </p:nvPr>
        </p:nvSpPr>
        <p:spPr>
          <a:xfrm>
            <a:off x="1154953" y="973668"/>
            <a:ext cx="8761413" cy="70696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8"/>
          <p:cNvSpPr txBox="1"/>
          <p:nvPr>
            <p:ph idx="1" type="body"/>
          </p:nvPr>
        </p:nvSpPr>
        <p:spPr>
          <a:xfrm>
            <a:off x="1154955" y="2603500"/>
            <a:ext cx="8761412" cy="3416300"/>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40" lvl="2" marL="1371600" algn="l">
              <a:lnSpc>
                <a:spcPct val="100000"/>
              </a:lnSpc>
              <a:spcBef>
                <a:spcPts val="1000"/>
              </a:spcBef>
              <a:spcAft>
                <a:spcPts val="0"/>
              </a:spcAft>
              <a:buSzPts val="1440"/>
              <a:buChar char="►"/>
              <a:defRPr/>
            </a:lvl3pPr>
            <a:lvl4pPr indent="-320040" lvl="3" marL="1828800" algn="l">
              <a:lnSpc>
                <a:spcPct val="100000"/>
              </a:lnSpc>
              <a:spcBef>
                <a:spcPts val="1000"/>
              </a:spcBef>
              <a:spcAft>
                <a:spcPts val="0"/>
              </a:spcAft>
              <a:buSzPts val="1440"/>
              <a:buChar char="►"/>
              <a:defRPr/>
            </a:lvl4pPr>
            <a:lvl5pPr indent="-320040" lvl="4" marL="2286000" algn="l">
              <a:lnSpc>
                <a:spcPct val="100000"/>
              </a:lnSpc>
              <a:spcBef>
                <a:spcPts val="1000"/>
              </a:spcBef>
              <a:spcAft>
                <a:spcPts val="0"/>
              </a:spcAft>
              <a:buSzPts val="1440"/>
              <a:buChar char="►"/>
              <a:defRPr/>
            </a:lvl5pPr>
            <a:lvl6pPr indent="-320040" lvl="5" marL="2743200" algn="l">
              <a:lnSpc>
                <a:spcPct val="100000"/>
              </a:lnSpc>
              <a:spcBef>
                <a:spcPts val="1000"/>
              </a:spcBef>
              <a:spcAft>
                <a:spcPts val="0"/>
              </a:spcAft>
              <a:buSzPts val="1440"/>
              <a:buChar char="►"/>
              <a:defRPr/>
            </a:lvl6pPr>
            <a:lvl7pPr indent="-320040"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40" name="Google Shape;40;p18"/>
          <p:cNvSpPr txBox="1"/>
          <p:nvPr>
            <p:ph idx="10" type="dt"/>
          </p:nvPr>
        </p:nvSpPr>
        <p:spPr>
          <a:xfrm>
            <a:off x="10650938" y="6394061"/>
            <a:ext cx="990599" cy="304799"/>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18"/>
          <p:cNvSpPr txBox="1"/>
          <p:nvPr>
            <p:ph idx="11" type="ftr"/>
          </p:nvPr>
        </p:nvSpPr>
        <p:spPr>
          <a:xfrm>
            <a:off x="528358" y="6391838"/>
            <a:ext cx="3859795" cy="304801"/>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8"/>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spTree>
      <p:nvGrpSpPr>
        <p:cNvPr id="43" name="Shape 43"/>
        <p:cNvGrpSpPr/>
        <p:nvPr/>
      </p:nvGrpSpPr>
      <p:grpSpPr>
        <a:xfrm>
          <a:off x="0" y="0"/>
          <a:ext cx="0" cy="0"/>
          <a:chOff x="0" y="0"/>
          <a:chExt cx="0" cy="0"/>
        </a:xfrm>
      </p:grpSpPr>
      <p:grpSp>
        <p:nvGrpSpPr>
          <p:cNvPr id="44" name="Google Shape;44;p19"/>
          <p:cNvGrpSpPr/>
          <p:nvPr/>
        </p:nvGrpSpPr>
        <p:grpSpPr>
          <a:xfrm>
            <a:off x="0" y="-2373"/>
            <a:ext cx="12192000" cy="6867027"/>
            <a:chOff x="0" y="-2373"/>
            <a:chExt cx="12192000" cy="6867027"/>
          </a:xfrm>
        </p:grpSpPr>
        <p:sp>
          <p:nvSpPr>
            <p:cNvPr id="45" name="Google Shape;45;p19"/>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 name="Google Shape;46;p19"/>
            <p:cNvSpPr/>
            <p:nvPr/>
          </p:nvSpPr>
          <p:spPr>
            <a:xfrm>
              <a:off x="3220" y="2667000"/>
              <a:ext cx="4191000" cy="4191000"/>
            </a:xfrm>
            <a:prstGeom prst="ellipse">
              <a:avLst/>
            </a:prstGeom>
            <a:gradFill>
              <a:gsLst>
                <a:gs pos="0">
                  <a:srgbClr val="F7F7F7">
                    <a:alpha val="10980"/>
                  </a:srgbClr>
                </a:gs>
                <a:gs pos="36000">
                  <a:srgbClr val="F7F7F7">
                    <a:alpha val="9804"/>
                  </a:srgbClr>
                </a:gs>
                <a:gs pos="75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 name="Google Shape;47;p19"/>
            <p:cNvSpPr/>
            <p:nvPr/>
          </p:nvSpPr>
          <p:spPr>
            <a:xfrm>
              <a:off x="1750" y="2895600"/>
              <a:ext cx="2362200" cy="2362200"/>
            </a:xfrm>
            <a:prstGeom prst="ellipse">
              <a:avLst/>
            </a:prstGeom>
            <a:gradFill>
              <a:gsLst>
                <a:gs pos="0">
                  <a:srgbClr val="F7F7F7">
                    <a:alpha val="7843"/>
                  </a:srgbClr>
                </a:gs>
                <a:gs pos="36000">
                  <a:srgbClr val="F7F7F7">
                    <a:alpha val="7843"/>
                  </a:srgbClr>
                </a:gs>
                <a:gs pos="72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 name="Google Shape;48;p19"/>
            <p:cNvSpPr/>
            <p:nvPr/>
          </p:nvSpPr>
          <p:spPr>
            <a:xfrm>
              <a:off x="8609012" y="1676400"/>
              <a:ext cx="2819400" cy="2819400"/>
            </a:xfrm>
            <a:prstGeom prst="ellipse">
              <a:avLst/>
            </a:prstGeom>
            <a:gradFill>
              <a:gsLst>
                <a:gs pos="0">
                  <a:srgbClr val="F7F7F7">
                    <a:alpha val="6667"/>
                  </a:srgbClr>
                </a:gs>
                <a:gs pos="36000">
                  <a:srgbClr val="F7F7F7">
                    <a:alpha val="5882"/>
                  </a:srgbClr>
                </a:gs>
                <a:gs pos="69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 name="Google Shape;49;p19"/>
            <p:cNvSpPr/>
            <p:nvPr/>
          </p:nvSpPr>
          <p:spPr>
            <a:xfrm>
              <a:off x="7999412" y="-2373"/>
              <a:ext cx="1600200" cy="1600200"/>
            </a:xfrm>
            <a:prstGeom prst="ellipse">
              <a:avLst/>
            </a:prstGeom>
            <a:gradFill>
              <a:gsLst>
                <a:gs pos="0">
                  <a:srgbClr val="F7F7F7">
                    <a:alpha val="13725"/>
                  </a:srgbClr>
                </a:gs>
                <a:gs pos="36000">
                  <a:srgbClr val="F7F7F7">
                    <a:alpha val="6667"/>
                  </a:srgbClr>
                </a:gs>
                <a:gs pos="73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 name="Google Shape;50;p19"/>
            <p:cNvSpPr/>
            <p:nvPr/>
          </p:nvSpPr>
          <p:spPr>
            <a:xfrm>
              <a:off x="8609012" y="5874054"/>
              <a:ext cx="990600" cy="990600"/>
            </a:xfrm>
            <a:prstGeom prst="ellipse">
              <a:avLst/>
            </a:prstGeom>
            <a:gradFill>
              <a:gsLst>
                <a:gs pos="0">
                  <a:srgbClr val="F7F7F7">
                    <a:alpha val="13725"/>
                  </a:srgbClr>
                </a:gs>
                <a:gs pos="36000">
                  <a:srgbClr val="F7F7F7">
                    <a:alpha val="6667"/>
                  </a:srgbClr>
                </a:gs>
                <a:gs pos="66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19"/>
            <p:cNvSpPr/>
            <p:nvPr/>
          </p:nvSpPr>
          <p:spPr>
            <a:xfrm>
              <a:off x="7289800" y="402165"/>
              <a:ext cx="4478865" cy="605367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 name="Google Shape;52;p19"/>
            <p:cNvSpPr/>
            <p:nvPr/>
          </p:nvSpPr>
          <p:spPr>
            <a:xfrm rot="-5677511">
              <a:off x="4698352" y="1826078"/>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 name="Google Shape;53;p19"/>
            <p:cNvSpPr/>
            <p:nvPr/>
          </p:nvSpPr>
          <p:spPr>
            <a:xfrm rot="-5400000">
              <a:off x="3787244" y="2801721"/>
              <a:ext cx="6053670" cy="1254558"/>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54" name="Google Shape;54;p19"/>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55" name="Google Shape;55;p19"/>
          <p:cNvSpPr txBox="1"/>
          <p:nvPr>
            <p:ph type="title"/>
          </p:nvPr>
        </p:nvSpPr>
        <p:spPr>
          <a:xfrm>
            <a:off x="1154956" y="2677645"/>
            <a:ext cx="4351023" cy="228382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4000"/>
              <a:buFont typeface="Century Gothic"/>
              <a:buNone/>
              <a:defRPr b="0"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9"/>
          <p:cNvSpPr txBox="1"/>
          <p:nvPr>
            <p:ph idx="1" type="body"/>
          </p:nvPr>
        </p:nvSpPr>
        <p:spPr>
          <a:xfrm>
            <a:off x="6895558" y="2677644"/>
            <a:ext cx="3755379" cy="2283823"/>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1000"/>
              </a:spcBef>
              <a:spcAft>
                <a:spcPts val="0"/>
              </a:spcAft>
              <a:buSzPts val="1600"/>
              <a:buNone/>
              <a:defRPr sz="2000" cap="none">
                <a:solidFill>
                  <a:schemeClr val="accent1"/>
                </a:solidFill>
              </a:defRPr>
            </a:lvl1pPr>
            <a:lvl2pPr indent="-228600" lvl="1" marL="914400" algn="l">
              <a:lnSpc>
                <a:spcPct val="100000"/>
              </a:lnSpc>
              <a:spcBef>
                <a:spcPts val="1000"/>
              </a:spcBef>
              <a:spcAft>
                <a:spcPts val="0"/>
              </a:spcAft>
              <a:buSzPts val="1440"/>
              <a:buNone/>
              <a:defRPr sz="1800">
                <a:solidFill>
                  <a:srgbClr val="888888"/>
                </a:solidFill>
              </a:defRPr>
            </a:lvl2pPr>
            <a:lvl3pPr indent="-228600" lvl="2" marL="1371600" algn="l">
              <a:lnSpc>
                <a:spcPct val="100000"/>
              </a:lnSpc>
              <a:spcBef>
                <a:spcPts val="1000"/>
              </a:spcBef>
              <a:spcAft>
                <a:spcPts val="0"/>
              </a:spcAft>
              <a:buSzPts val="1280"/>
              <a:buNone/>
              <a:defRPr sz="1600">
                <a:solidFill>
                  <a:srgbClr val="888888"/>
                </a:solidFill>
              </a:defRPr>
            </a:lvl3pPr>
            <a:lvl4pPr indent="-228600" lvl="3" marL="1828800" algn="l">
              <a:lnSpc>
                <a:spcPct val="100000"/>
              </a:lnSpc>
              <a:spcBef>
                <a:spcPts val="1000"/>
              </a:spcBef>
              <a:spcAft>
                <a:spcPts val="0"/>
              </a:spcAft>
              <a:buSzPts val="1120"/>
              <a:buNone/>
              <a:defRPr sz="1400">
                <a:solidFill>
                  <a:srgbClr val="888888"/>
                </a:solidFill>
              </a:defRPr>
            </a:lvl4pPr>
            <a:lvl5pPr indent="-228600" lvl="4" marL="2286000" algn="l">
              <a:lnSpc>
                <a:spcPct val="100000"/>
              </a:lnSpc>
              <a:spcBef>
                <a:spcPts val="1000"/>
              </a:spcBef>
              <a:spcAft>
                <a:spcPts val="0"/>
              </a:spcAft>
              <a:buSzPts val="1120"/>
              <a:buNone/>
              <a:defRPr sz="1400">
                <a:solidFill>
                  <a:srgbClr val="888888"/>
                </a:solidFill>
              </a:defRPr>
            </a:lvl5pPr>
            <a:lvl6pPr indent="-228600" lvl="5" marL="2743200" algn="l">
              <a:lnSpc>
                <a:spcPct val="100000"/>
              </a:lnSpc>
              <a:spcBef>
                <a:spcPts val="1000"/>
              </a:spcBef>
              <a:spcAft>
                <a:spcPts val="0"/>
              </a:spcAft>
              <a:buSzPts val="1120"/>
              <a:buNone/>
              <a:defRPr sz="1400">
                <a:solidFill>
                  <a:srgbClr val="888888"/>
                </a:solidFill>
              </a:defRPr>
            </a:lvl6pPr>
            <a:lvl7pPr indent="-228600" lvl="6" marL="3200400" algn="l">
              <a:lnSpc>
                <a:spcPct val="100000"/>
              </a:lnSpc>
              <a:spcBef>
                <a:spcPts val="1000"/>
              </a:spcBef>
              <a:spcAft>
                <a:spcPts val="0"/>
              </a:spcAft>
              <a:buSzPts val="1120"/>
              <a:buNone/>
              <a:defRPr sz="1400">
                <a:solidFill>
                  <a:srgbClr val="888888"/>
                </a:solidFill>
              </a:defRPr>
            </a:lvl7pPr>
            <a:lvl8pPr indent="-228600" lvl="7" marL="3657600" algn="l">
              <a:lnSpc>
                <a:spcPct val="100000"/>
              </a:lnSpc>
              <a:spcBef>
                <a:spcPts val="1000"/>
              </a:spcBef>
              <a:spcAft>
                <a:spcPts val="0"/>
              </a:spcAft>
              <a:buSzPts val="1120"/>
              <a:buNone/>
              <a:defRPr sz="1400">
                <a:solidFill>
                  <a:srgbClr val="888888"/>
                </a:solidFill>
              </a:defRPr>
            </a:lvl8pPr>
            <a:lvl9pPr indent="-228600" lvl="8" marL="4114800" algn="l">
              <a:lnSpc>
                <a:spcPct val="100000"/>
              </a:lnSpc>
              <a:spcBef>
                <a:spcPts val="1000"/>
              </a:spcBef>
              <a:spcAft>
                <a:spcPts val="0"/>
              </a:spcAft>
              <a:buSzPts val="1120"/>
              <a:buNone/>
              <a:defRPr sz="1400">
                <a:solidFill>
                  <a:srgbClr val="888888"/>
                </a:solidFill>
              </a:defRPr>
            </a:lvl9pPr>
          </a:lstStyle>
          <a:p/>
        </p:txBody>
      </p:sp>
      <p:sp>
        <p:nvSpPr>
          <p:cNvPr id="57" name="Google Shape;57;p19"/>
          <p:cNvSpPr txBox="1"/>
          <p:nvPr>
            <p:ph idx="10" type="dt"/>
          </p:nvPr>
        </p:nvSpPr>
        <p:spPr>
          <a:xfrm>
            <a:off x="10650938" y="6394061"/>
            <a:ext cx="990599" cy="304799"/>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19"/>
          <p:cNvSpPr txBox="1"/>
          <p:nvPr>
            <p:ph idx="11" type="ftr"/>
          </p:nvPr>
        </p:nvSpPr>
        <p:spPr>
          <a:xfrm>
            <a:off x="528358" y="6391838"/>
            <a:ext cx="3859795" cy="304801"/>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9"/>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706"/>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 name="Google Shape;60;p19"/>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61" name="Shape 61"/>
        <p:cNvGrpSpPr/>
        <p:nvPr/>
      </p:nvGrpSpPr>
      <p:grpSpPr>
        <a:xfrm>
          <a:off x="0" y="0"/>
          <a:ext cx="0" cy="0"/>
          <a:chOff x="0" y="0"/>
          <a:chExt cx="0" cy="0"/>
        </a:xfrm>
      </p:grpSpPr>
      <p:sp>
        <p:nvSpPr>
          <p:cNvPr id="62" name="Google Shape;62;p20"/>
          <p:cNvSpPr txBox="1"/>
          <p:nvPr>
            <p:ph type="title"/>
          </p:nvPr>
        </p:nvSpPr>
        <p:spPr>
          <a:xfrm>
            <a:off x="1154953" y="973668"/>
            <a:ext cx="8761413" cy="70696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0"/>
          <p:cNvSpPr txBox="1"/>
          <p:nvPr>
            <p:ph idx="1" type="body"/>
          </p:nvPr>
        </p:nvSpPr>
        <p:spPr>
          <a:xfrm>
            <a:off x="1154954" y="2603500"/>
            <a:ext cx="4825158" cy="3416301"/>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40" lvl="2" marL="1371600" algn="l">
              <a:lnSpc>
                <a:spcPct val="100000"/>
              </a:lnSpc>
              <a:spcBef>
                <a:spcPts val="1000"/>
              </a:spcBef>
              <a:spcAft>
                <a:spcPts val="0"/>
              </a:spcAft>
              <a:buSzPts val="1440"/>
              <a:buChar char="►"/>
              <a:defRPr/>
            </a:lvl3pPr>
            <a:lvl4pPr indent="-320040" lvl="3" marL="1828800" algn="l">
              <a:lnSpc>
                <a:spcPct val="100000"/>
              </a:lnSpc>
              <a:spcBef>
                <a:spcPts val="1000"/>
              </a:spcBef>
              <a:spcAft>
                <a:spcPts val="0"/>
              </a:spcAft>
              <a:buSzPts val="1440"/>
              <a:buChar char="►"/>
              <a:defRPr/>
            </a:lvl4pPr>
            <a:lvl5pPr indent="-320040" lvl="4" marL="2286000" algn="l">
              <a:lnSpc>
                <a:spcPct val="100000"/>
              </a:lnSpc>
              <a:spcBef>
                <a:spcPts val="1000"/>
              </a:spcBef>
              <a:spcAft>
                <a:spcPts val="0"/>
              </a:spcAft>
              <a:buSzPts val="1440"/>
              <a:buChar char="►"/>
              <a:defRPr/>
            </a:lvl5pPr>
            <a:lvl6pPr indent="-320040" lvl="5" marL="2743200" algn="l">
              <a:lnSpc>
                <a:spcPct val="100000"/>
              </a:lnSpc>
              <a:spcBef>
                <a:spcPts val="1000"/>
              </a:spcBef>
              <a:spcAft>
                <a:spcPts val="0"/>
              </a:spcAft>
              <a:buSzPts val="1440"/>
              <a:buChar char="►"/>
              <a:defRPr/>
            </a:lvl6pPr>
            <a:lvl7pPr indent="-320040"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64" name="Google Shape;64;p20"/>
          <p:cNvSpPr txBox="1"/>
          <p:nvPr>
            <p:ph idx="2" type="body"/>
          </p:nvPr>
        </p:nvSpPr>
        <p:spPr>
          <a:xfrm>
            <a:off x="6208712" y="2603500"/>
            <a:ext cx="4825159" cy="3416300"/>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40" lvl="2" marL="1371600" algn="l">
              <a:lnSpc>
                <a:spcPct val="100000"/>
              </a:lnSpc>
              <a:spcBef>
                <a:spcPts val="1000"/>
              </a:spcBef>
              <a:spcAft>
                <a:spcPts val="0"/>
              </a:spcAft>
              <a:buSzPts val="1440"/>
              <a:buChar char="►"/>
              <a:defRPr/>
            </a:lvl3pPr>
            <a:lvl4pPr indent="-320040" lvl="3" marL="1828800" algn="l">
              <a:lnSpc>
                <a:spcPct val="100000"/>
              </a:lnSpc>
              <a:spcBef>
                <a:spcPts val="1000"/>
              </a:spcBef>
              <a:spcAft>
                <a:spcPts val="0"/>
              </a:spcAft>
              <a:buSzPts val="1440"/>
              <a:buChar char="►"/>
              <a:defRPr/>
            </a:lvl4pPr>
            <a:lvl5pPr indent="-320040" lvl="4" marL="2286000" algn="l">
              <a:lnSpc>
                <a:spcPct val="100000"/>
              </a:lnSpc>
              <a:spcBef>
                <a:spcPts val="1000"/>
              </a:spcBef>
              <a:spcAft>
                <a:spcPts val="0"/>
              </a:spcAft>
              <a:buSzPts val="1440"/>
              <a:buChar char="►"/>
              <a:defRPr/>
            </a:lvl5pPr>
            <a:lvl6pPr indent="-320040" lvl="5" marL="2743200" algn="l">
              <a:lnSpc>
                <a:spcPct val="100000"/>
              </a:lnSpc>
              <a:spcBef>
                <a:spcPts val="1000"/>
              </a:spcBef>
              <a:spcAft>
                <a:spcPts val="0"/>
              </a:spcAft>
              <a:buSzPts val="1440"/>
              <a:buChar char="►"/>
              <a:defRPr/>
            </a:lvl6pPr>
            <a:lvl7pPr indent="-320040"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65" name="Google Shape;65;p20"/>
          <p:cNvSpPr txBox="1"/>
          <p:nvPr>
            <p:ph idx="10" type="dt"/>
          </p:nvPr>
        </p:nvSpPr>
        <p:spPr>
          <a:xfrm>
            <a:off x="10650938" y="6394061"/>
            <a:ext cx="990599" cy="304799"/>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0"/>
          <p:cNvSpPr txBox="1"/>
          <p:nvPr>
            <p:ph idx="11" type="ftr"/>
          </p:nvPr>
        </p:nvSpPr>
        <p:spPr>
          <a:xfrm>
            <a:off x="528358" y="6391838"/>
            <a:ext cx="3859795" cy="304801"/>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0"/>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8" name="Shape 68"/>
        <p:cNvGrpSpPr/>
        <p:nvPr/>
      </p:nvGrpSpPr>
      <p:grpSpPr>
        <a:xfrm>
          <a:off x="0" y="0"/>
          <a:ext cx="0" cy="0"/>
          <a:chOff x="0" y="0"/>
          <a:chExt cx="0" cy="0"/>
        </a:xfrm>
      </p:grpSpPr>
      <p:sp>
        <p:nvSpPr>
          <p:cNvPr id="69" name="Google Shape;69;p21"/>
          <p:cNvSpPr txBox="1"/>
          <p:nvPr>
            <p:ph type="title"/>
          </p:nvPr>
        </p:nvSpPr>
        <p:spPr>
          <a:xfrm>
            <a:off x="1154953" y="973668"/>
            <a:ext cx="8761413" cy="70696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3600"/>
              <a:buFont typeface="Century Gothic"/>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1"/>
          <p:cNvSpPr txBox="1"/>
          <p:nvPr>
            <p:ph idx="1" type="body"/>
          </p:nvPr>
        </p:nvSpPr>
        <p:spPr>
          <a:xfrm>
            <a:off x="1154954" y="2603500"/>
            <a:ext cx="4825157" cy="5762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solidFill>
                  <a:schemeClr val="accent1"/>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71" name="Google Shape;71;p21"/>
          <p:cNvSpPr txBox="1"/>
          <p:nvPr>
            <p:ph idx="2" type="body"/>
          </p:nvPr>
        </p:nvSpPr>
        <p:spPr>
          <a:xfrm>
            <a:off x="1154954" y="3179762"/>
            <a:ext cx="4825158" cy="2840039"/>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40" lvl="2" marL="1371600" algn="l">
              <a:lnSpc>
                <a:spcPct val="100000"/>
              </a:lnSpc>
              <a:spcBef>
                <a:spcPts val="1000"/>
              </a:spcBef>
              <a:spcAft>
                <a:spcPts val="0"/>
              </a:spcAft>
              <a:buSzPts val="1440"/>
              <a:buChar char="►"/>
              <a:defRPr/>
            </a:lvl3pPr>
            <a:lvl4pPr indent="-320040" lvl="3" marL="1828800" algn="l">
              <a:lnSpc>
                <a:spcPct val="100000"/>
              </a:lnSpc>
              <a:spcBef>
                <a:spcPts val="1000"/>
              </a:spcBef>
              <a:spcAft>
                <a:spcPts val="0"/>
              </a:spcAft>
              <a:buSzPts val="1440"/>
              <a:buChar char="►"/>
              <a:defRPr/>
            </a:lvl4pPr>
            <a:lvl5pPr indent="-320040" lvl="4" marL="2286000" algn="l">
              <a:lnSpc>
                <a:spcPct val="100000"/>
              </a:lnSpc>
              <a:spcBef>
                <a:spcPts val="1000"/>
              </a:spcBef>
              <a:spcAft>
                <a:spcPts val="0"/>
              </a:spcAft>
              <a:buSzPts val="1440"/>
              <a:buChar char="►"/>
              <a:defRPr/>
            </a:lvl5pPr>
            <a:lvl6pPr indent="-320040" lvl="5" marL="2743200" algn="l">
              <a:lnSpc>
                <a:spcPct val="100000"/>
              </a:lnSpc>
              <a:spcBef>
                <a:spcPts val="1000"/>
              </a:spcBef>
              <a:spcAft>
                <a:spcPts val="0"/>
              </a:spcAft>
              <a:buSzPts val="1440"/>
              <a:buChar char="►"/>
              <a:defRPr/>
            </a:lvl6pPr>
            <a:lvl7pPr indent="-320040"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72" name="Google Shape;72;p21"/>
          <p:cNvSpPr txBox="1"/>
          <p:nvPr>
            <p:ph idx="3" type="body"/>
          </p:nvPr>
        </p:nvSpPr>
        <p:spPr>
          <a:xfrm>
            <a:off x="6208712" y="2603500"/>
            <a:ext cx="4825159" cy="5762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solidFill>
                  <a:schemeClr val="accent1"/>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73" name="Google Shape;73;p21"/>
          <p:cNvSpPr txBox="1"/>
          <p:nvPr>
            <p:ph idx="4" type="body"/>
          </p:nvPr>
        </p:nvSpPr>
        <p:spPr>
          <a:xfrm>
            <a:off x="6208710" y="3179762"/>
            <a:ext cx="4825159" cy="2840039"/>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40" lvl="2" marL="1371600" algn="l">
              <a:lnSpc>
                <a:spcPct val="100000"/>
              </a:lnSpc>
              <a:spcBef>
                <a:spcPts val="1000"/>
              </a:spcBef>
              <a:spcAft>
                <a:spcPts val="0"/>
              </a:spcAft>
              <a:buSzPts val="1440"/>
              <a:buChar char="►"/>
              <a:defRPr/>
            </a:lvl3pPr>
            <a:lvl4pPr indent="-320040" lvl="3" marL="1828800" algn="l">
              <a:lnSpc>
                <a:spcPct val="100000"/>
              </a:lnSpc>
              <a:spcBef>
                <a:spcPts val="1000"/>
              </a:spcBef>
              <a:spcAft>
                <a:spcPts val="0"/>
              </a:spcAft>
              <a:buSzPts val="1440"/>
              <a:buChar char="►"/>
              <a:defRPr/>
            </a:lvl4pPr>
            <a:lvl5pPr indent="-320040" lvl="4" marL="2286000" algn="l">
              <a:lnSpc>
                <a:spcPct val="100000"/>
              </a:lnSpc>
              <a:spcBef>
                <a:spcPts val="1000"/>
              </a:spcBef>
              <a:spcAft>
                <a:spcPts val="0"/>
              </a:spcAft>
              <a:buSzPts val="1440"/>
              <a:buChar char="►"/>
              <a:defRPr/>
            </a:lvl5pPr>
            <a:lvl6pPr indent="-320040" lvl="5" marL="2743200" algn="l">
              <a:lnSpc>
                <a:spcPct val="100000"/>
              </a:lnSpc>
              <a:spcBef>
                <a:spcPts val="1000"/>
              </a:spcBef>
              <a:spcAft>
                <a:spcPts val="0"/>
              </a:spcAft>
              <a:buSzPts val="1440"/>
              <a:buChar char="►"/>
              <a:defRPr/>
            </a:lvl6pPr>
            <a:lvl7pPr indent="-320040"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74" name="Google Shape;74;p21"/>
          <p:cNvSpPr txBox="1"/>
          <p:nvPr>
            <p:ph idx="10" type="dt"/>
          </p:nvPr>
        </p:nvSpPr>
        <p:spPr>
          <a:xfrm>
            <a:off x="10650938" y="6394061"/>
            <a:ext cx="990599" cy="304799"/>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21"/>
          <p:cNvSpPr txBox="1"/>
          <p:nvPr>
            <p:ph idx="11" type="ftr"/>
          </p:nvPr>
        </p:nvSpPr>
        <p:spPr>
          <a:xfrm>
            <a:off x="528358" y="6391838"/>
            <a:ext cx="3859795" cy="304801"/>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1"/>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7" name="Shape 77"/>
        <p:cNvGrpSpPr/>
        <p:nvPr/>
      </p:nvGrpSpPr>
      <p:grpSpPr>
        <a:xfrm>
          <a:off x="0" y="0"/>
          <a:ext cx="0" cy="0"/>
          <a:chOff x="0" y="0"/>
          <a:chExt cx="0" cy="0"/>
        </a:xfrm>
      </p:grpSpPr>
      <p:sp>
        <p:nvSpPr>
          <p:cNvPr id="78" name="Google Shape;78;p22"/>
          <p:cNvSpPr txBox="1"/>
          <p:nvPr>
            <p:ph type="title"/>
          </p:nvPr>
        </p:nvSpPr>
        <p:spPr>
          <a:xfrm>
            <a:off x="1154953" y="973668"/>
            <a:ext cx="8761413" cy="70696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22"/>
          <p:cNvSpPr txBox="1"/>
          <p:nvPr>
            <p:ph idx="10" type="dt"/>
          </p:nvPr>
        </p:nvSpPr>
        <p:spPr>
          <a:xfrm>
            <a:off x="10650938" y="6394061"/>
            <a:ext cx="990599" cy="304799"/>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22"/>
          <p:cNvSpPr txBox="1"/>
          <p:nvPr>
            <p:ph idx="11" type="ftr"/>
          </p:nvPr>
        </p:nvSpPr>
        <p:spPr>
          <a:xfrm>
            <a:off x="528358" y="6391838"/>
            <a:ext cx="3859795" cy="304801"/>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22"/>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82" name="Shape 82"/>
        <p:cNvGrpSpPr/>
        <p:nvPr/>
      </p:nvGrpSpPr>
      <p:grpSpPr>
        <a:xfrm>
          <a:off x="0" y="0"/>
          <a:ext cx="0" cy="0"/>
          <a:chOff x="0" y="0"/>
          <a:chExt cx="0" cy="0"/>
        </a:xfrm>
      </p:grpSpPr>
      <p:sp>
        <p:nvSpPr>
          <p:cNvPr id="83" name="Google Shape;83;p23"/>
          <p:cNvSpPr txBox="1"/>
          <p:nvPr>
            <p:ph idx="10" type="dt"/>
          </p:nvPr>
        </p:nvSpPr>
        <p:spPr>
          <a:xfrm>
            <a:off x="10650938" y="6394061"/>
            <a:ext cx="990599" cy="304799"/>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23"/>
          <p:cNvSpPr txBox="1"/>
          <p:nvPr>
            <p:ph idx="11" type="ftr"/>
          </p:nvPr>
        </p:nvSpPr>
        <p:spPr>
          <a:xfrm>
            <a:off x="528358" y="6391838"/>
            <a:ext cx="3859795" cy="304801"/>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23"/>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706"/>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23"/>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87" name="Shape 87"/>
        <p:cNvGrpSpPr/>
        <p:nvPr/>
      </p:nvGrpSpPr>
      <p:grpSpPr>
        <a:xfrm>
          <a:off x="0" y="0"/>
          <a:ext cx="0" cy="0"/>
          <a:chOff x="0" y="0"/>
          <a:chExt cx="0" cy="0"/>
        </a:xfrm>
      </p:grpSpPr>
      <p:grpSp>
        <p:nvGrpSpPr>
          <p:cNvPr id="88" name="Google Shape;88;p24"/>
          <p:cNvGrpSpPr/>
          <p:nvPr/>
        </p:nvGrpSpPr>
        <p:grpSpPr>
          <a:xfrm>
            <a:off x="0" y="-2373"/>
            <a:ext cx="12192000" cy="6867027"/>
            <a:chOff x="0" y="-2373"/>
            <a:chExt cx="12192000" cy="6867027"/>
          </a:xfrm>
        </p:grpSpPr>
        <p:sp>
          <p:nvSpPr>
            <p:cNvPr id="89" name="Google Shape;89;p24"/>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24"/>
            <p:cNvSpPr/>
            <p:nvPr/>
          </p:nvSpPr>
          <p:spPr>
            <a:xfrm>
              <a:off x="3220" y="2667000"/>
              <a:ext cx="4191000" cy="4191000"/>
            </a:xfrm>
            <a:prstGeom prst="ellipse">
              <a:avLst/>
            </a:prstGeom>
            <a:gradFill>
              <a:gsLst>
                <a:gs pos="0">
                  <a:srgbClr val="F7F7F7">
                    <a:alpha val="10980"/>
                  </a:srgbClr>
                </a:gs>
                <a:gs pos="36000">
                  <a:srgbClr val="F7F7F7">
                    <a:alpha val="9804"/>
                  </a:srgbClr>
                </a:gs>
                <a:gs pos="75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p24"/>
            <p:cNvSpPr/>
            <p:nvPr/>
          </p:nvSpPr>
          <p:spPr>
            <a:xfrm>
              <a:off x="1750" y="2895600"/>
              <a:ext cx="2362200" cy="2362200"/>
            </a:xfrm>
            <a:prstGeom prst="ellipse">
              <a:avLst/>
            </a:prstGeom>
            <a:gradFill>
              <a:gsLst>
                <a:gs pos="0">
                  <a:srgbClr val="F7F7F7">
                    <a:alpha val="7843"/>
                  </a:srgbClr>
                </a:gs>
                <a:gs pos="36000">
                  <a:srgbClr val="F7F7F7">
                    <a:alpha val="7843"/>
                  </a:srgbClr>
                </a:gs>
                <a:gs pos="72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 name="Google Shape;92;p24"/>
            <p:cNvSpPr/>
            <p:nvPr/>
          </p:nvSpPr>
          <p:spPr>
            <a:xfrm>
              <a:off x="8609012" y="1676400"/>
              <a:ext cx="2819400" cy="2819400"/>
            </a:xfrm>
            <a:prstGeom prst="ellipse">
              <a:avLst/>
            </a:prstGeom>
            <a:gradFill>
              <a:gsLst>
                <a:gs pos="0">
                  <a:srgbClr val="F7F7F7">
                    <a:alpha val="6667"/>
                  </a:srgbClr>
                </a:gs>
                <a:gs pos="36000">
                  <a:srgbClr val="F7F7F7">
                    <a:alpha val="5882"/>
                  </a:srgbClr>
                </a:gs>
                <a:gs pos="69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24"/>
            <p:cNvSpPr/>
            <p:nvPr/>
          </p:nvSpPr>
          <p:spPr>
            <a:xfrm>
              <a:off x="7999412" y="-2373"/>
              <a:ext cx="1600200" cy="1600200"/>
            </a:xfrm>
            <a:prstGeom prst="ellipse">
              <a:avLst/>
            </a:prstGeom>
            <a:gradFill>
              <a:gsLst>
                <a:gs pos="0">
                  <a:srgbClr val="F7F7F7">
                    <a:alpha val="13725"/>
                  </a:srgbClr>
                </a:gs>
                <a:gs pos="36000">
                  <a:srgbClr val="F7F7F7">
                    <a:alpha val="6667"/>
                  </a:srgbClr>
                </a:gs>
                <a:gs pos="73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p24"/>
            <p:cNvSpPr/>
            <p:nvPr/>
          </p:nvSpPr>
          <p:spPr>
            <a:xfrm>
              <a:off x="8609012" y="5874054"/>
              <a:ext cx="990600" cy="990600"/>
            </a:xfrm>
            <a:prstGeom prst="ellipse">
              <a:avLst/>
            </a:prstGeom>
            <a:gradFill>
              <a:gsLst>
                <a:gs pos="0">
                  <a:srgbClr val="F7F7F7">
                    <a:alpha val="13725"/>
                  </a:srgbClr>
                </a:gs>
                <a:gs pos="36000">
                  <a:srgbClr val="F7F7F7">
                    <a:alpha val="6667"/>
                  </a:srgbClr>
                </a:gs>
                <a:gs pos="66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p24"/>
            <p:cNvSpPr/>
            <p:nvPr/>
          </p:nvSpPr>
          <p:spPr>
            <a:xfrm>
              <a:off x="5713412" y="402165"/>
              <a:ext cx="6055253" cy="605367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24"/>
            <p:cNvSpPr/>
            <p:nvPr/>
          </p:nvSpPr>
          <p:spPr>
            <a:xfrm rot="-5677511">
              <a:off x="3140485" y="1826078"/>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24"/>
            <p:cNvSpPr/>
            <p:nvPr/>
          </p:nvSpPr>
          <p:spPr>
            <a:xfrm rot="-5400000">
              <a:off x="2229377" y="2801721"/>
              <a:ext cx="6053670" cy="1254558"/>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98" name="Google Shape;98;p24"/>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99" name="Google Shape;99;p24"/>
          <p:cNvSpPr txBox="1"/>
          <p:nvPr>
            <p:ph type="title"/>
          </p:nvPr>
        </p:nvSpPr>
        <p:spPr>
          <a:xfrm>
            <a:off x="1154954" y="1295400"/>
            <a:ext cx="2793159" cy="16002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lt2"/>
              </a:buClr>
              <a:buSzPts val="2400"/>
              <a:buFont typeface="Century Gothic"/>
              <a:buNone/>
              <a:defRPr b="0"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 name="Google Shape;100;p24"/>
          <p:cNvSpPr txBox="1"/>
          <p:nvPr>
            <p:ph idx="1" type="body"/>
          </p:nvPr>
        </p:nvSpPr>
        <p:spPr>
          <a:xfrm>
            <a:off x="5781146" y="1447800"/>
            <a:ext cx="5190065" cy="4572000"/>
          </a:xfrm>
          <a:prstGeom prst="rect">
            <a:avLst/>
          </a:prstGeom>
          <a:noFill/>
          <a:ln>
            <a:noFill/>
          </a:ln>
        </p:spPr>
        <p:txBody>
          <a:bodyPr anchorCtr="0" anchor="ctr"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40" lvl="2" marL="1371600" algn="l">
              <a:lnSpc>
                <a:spcPct val="100000"/>
              </a:lnSpc>
              <a:spcBef>
                <a:spcPts val="1000"/>
              </a:spcBef>
              <a:spcAft>
                <a:spcPts val="0"/>
              </a:spcAft>
              <a:buSzPts val="1440"/>
              <a:buChar char="►"/>
              <a:defRPr/>
            </a:lvl3pPr>
            <a:lvl4pPr indent="-320040" lvl="3" marL="1828800" algn="l">
              <a:lnSpc>
                <a:spcPct val="100000"/>
              </a:lnSpc>
              <a:spcBef>
                <a:spcPts val="1000"/>
              </a:spcBef>
              <a:spcAft>
                <a:spcPts val="0"/>
              </a:spcAft>
              <a:buSzPts val="1440"/>
              <a:buChar char="►"/>
              <a:defRPr/>
            </a:lvl4pPr>
            <a:lvl5pPr indent="-320040" lvl="4" marL="2286000" algn="l">
              <a:lnSpc>
                <a:spcPct val="100000"/>
              </a:lnSpc>
              <a:spcBef>
                <a:spcPts val="1000"/>
              </a:spcBef>
              <a:spcAft>
                <a:spcPts val="0"/>
              </a:spcAft>
              <a:buSzPts val="1440"/>
              <a:buChar char="►"/>
              <a:defRPr/>
            </a:lvl5pPr>
            <a:lvl6pPr indent="-320040" lvl="5" marL="2743200" algn="l">
              <a:lnSpc>
                <a:spcPct val="100000"/>
              </a:lnSpc>
              <a:spcBef>
                <a:spcPts val="1000"/>
              </a:spcBef>
              <a:spcAft>
                <a:spcPts val="0"/>
              </a:spcAft>
              <a:buSzPts val="1440"/>
              <a:buChar char="►"/>
              <a:defRPr/>
            </a:lvl6pPr>
            <a:lvl7pPr indent="-320040"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101" name="Google Shape;101;p24"/>
          <p:cNvSpPr txBox="1"/>
          <p:nvPr>
            <p:ph idx="2" type="body"/>
          </p:nvPr>
        </p:nvSpPr>
        <p:spPr>
          <a:xfrm>
            <a:off x="1154955" y="2895600"/>
            <a:ext cx="2793158" cy="3129279"/>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20"/>
              <a:buNone/>
              <a:defRPr sz="1400">
                <a:solidFill>
                  <a:schemeClr val="accent1"/>
                </a:solidFill>
              </a:defRPr>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102" name="Google Shape;102;p24"/>
          <p:cNvSpPr txBox="1"/>
          <p:nvPr>
            <p:ph idx="10" type="dt"/>
          </p:nvPr>
        </p:nvSpPr>
        <p:spPr>
          <a:xfrm>
            <a:off x="10650938" y="6394061"/>
            <a:ext cx="990599" cy="304799"/>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3" name="Google Shape;103;p24"/>
          <p:cNvSpPr txBox="1"/>
          <p:nvPr>
            <p:ph idx="11" type="ftr"/>
          </p:nvPr>
        </p:nvSpPr>
        <p:spPr>
          <a:xfrm>
            <a:off x="528358" y="6391838"/>
            <a:ext cx="3859795" cy="304801"/>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4" name="Google Shape;104;p24"/>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706"/>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24"/>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106" name="Shape 106"/>
        <p:cNvGrpSpPr/>
        <p:nvPr/>
      </p:nvGrpSpPr>
      <p:grpSpPr>
        <a:xfrm>
          <a:off x="0" y="0"/>
          <a:ext cx="0" cy="0"/>
          <a:chOff x="0" y="0"/>
          <a:chExt cx="0" cy="0"/>
        </a:xfrm>
      </p:grpSpPr>
      <p:grpSp>
        <p:nvGrpSpPr>
          <p:cNvPr id="107" name="Google Shape;107;p25"/>
          <p:cNvGrpSpPr/>
          <p:nvPr/>
        </p:nvGrpSpPr>
        <p:grpSpPr>
          <a:xfrm>
            <a:off x="0" y="-2373"/>
            <a:ext cx="12192000" cy="6867027"/>
            <a:chOff x="0" y="-2373"/>
            <a:chExt cx="12192000" cy="6867027"/>
          </a:xfrm>
        </p:grpSpPr>
        <p:sp>
          <p:nvSpPr>
            <p:cNvPr id="108" name="Google Shape;108;p25"/>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p25"/>
            <p:cNvSpPr/>
            <p:nvPr/>
          </p:nvSpPr>
          <p:spPr>
            <a:xfrm>
              <a:off x="3220" y="2667000"/>
              <a:ext cx="4191000" cy="4191000"/>
            </a:xfrm>
            <a:prstGeom prst="ellipse">
              <a:avLst/>
            </a:prstGeom>
            <a:gradFill>
              <a:gsLst>
                <a:gs pos="0">
                  <a:srgbClr val="F7F7F7">
                    <a:alpha val="10980"/>
                  </a:srgbClr>
                </a:gs>
                <a:gs pos="36000">
                  <a:srgbClr val="F7F7F7">
                    <a:alpha val="9804"/>
                  </a:srgbClr>
                </a:gs>
                <a:gs pos="75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25"/>
            <p:cNvSpPr/>
            <p:nvPr/>
          </p:nvSpPr>
          <p:spPr>
            <a:xfrm>
              <a:off x="1750" y="2895600"/>
              <a:ext cx="2362200" cy="2362200"/>
            </a:xfrm>
            <a:prstGeom prst="ellipse">
              <a:avLst/>
            </a:prstGeom>
            <a:gradFill>
              <a:gsLst>
                <a:gs pos="0">
                  <a:srgbClr val="F7F7F7">
                    <a:alpha val="7843"/>
                  </a:srgbClr>
                </a:gs>
                <a:gs pos="36000">
                  <a:srgbClr val="F7F7F7">
                    <a:alpha val="7843"/>
                  </a:srgbClr>
                </a:gs>
                <a:gs pos="72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 name="Google Shape;111;p25"/>
            <p:cNvSpPr/>
            <p:nvPr/>
          </p:nvSpPr>
          <p:spPr>
            <a:xfrm>
              <a:off x="8609012" y="1676400"/>
              <a:ext cx="2819400" cy="2819400"/>
            </a:xfrm>
            <a:prstGeom prst="ellipse">
              <a:avLst/>
            </a:prstGeom>
            <a:gradFill>
              <a:gsLst>
                <a:gs pos="0">
                  <a:srgbClr val="F7F7F7">
                    <a:alpha val="6667"/>
                  </a:srgbClr>
                </a:gs>
                <a:gs pos="36000">
                  <a:srgbClr val="F7F7F7">
                    <a:alpha val="5882"/>
                  </a:srgbClr>
                </a:gs>
                <a:gs pos="69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 name="Google Shape;112;p25"/>
            <p:cNvSpPr/>
            <p:nvPr/>
          </p:nvSpPr>
          <p:spPr>
            <a:xfrm>
              <a:off x="7999412" y="-2373"/>
              <a:ext cx="1600200" cy="1600200"/>
            </a:xfrm>
            <a:prstGeom prst="ellipse">
              <a:avLst/>
            </a:prstGeom>
            <a:gradFill>
              <a:gsLst>
                <a:gs pos="0">
                  <a:srgbClr val="F7F7F7">
                    <a:alpha val="13725"/>
                  </a:srgbClr>
                </a:gs>
                <a:gs pos="36000">
                  <a:srgbClr val="F7F7F7">
                    <a:alpha val="6667"/>
                  </a:srgbClr>
                </a:gs>
                <a:gs pos="73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p25"/>
            <p:cNvSpPr/>
            <p:nvPr/>
          </p:nvSpPr>
          <p:spPr>
            <a:xfrm>
              <a:off x="8609012" y="5874054"/>
              <a:ext cx="990600" cy="990600"/>
            </a:xfrm>
            <a:prstGeom prst="ellipse">
              <a:avLst/>
            </a:prstGeom>
            <a:gradFill>
              <a:gsLst>
                <a:gs pos="0">
                  <a:srgbClr val="F7F7F7">
                    <a:alpha val="13725"/>
                  </a:srgbClr>
                </a:gs>
                <a:gs pos="36000">
                  <a:srgbClr val="F7F7F7">
                    <a:alpha val="6667"/>
                  </a:srgbClr>
                </a:gs>
                <a:gs pos="66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p25"/>
            <p:cNvSpPr/>
            <p:nvPr/>
          </p:nvSpPr>
          <p:spPr>
            <a:xfrm>
              <a:off x="6172200" y="402165"/>
              <a:ext cx="5596465" cy="605367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p25"/>
            <p:cNvSpPr/>
            <p:nvPr/>
          </p:nvSpPr>
          <p:spPr>
            <a:xfrm rot="-5400000">
              <a:off x="3295432" y="2801721"/>
              <a:ext cx="6053670" cy="1254558"/>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116" name="Google Shape;116;p25"/>
            <p:cNvSpPr/>
            <p:nvPr/>
          </p:nvSpPr>
          <p:spPr>
            <a:xfrm rot="-5677511">
              <a:off x="4203594" y="1826078"/>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p25"/>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18" name="Google Shape;118;p25"/>
          <p:cNvSpPr txBox="1"/>
          <p:nvPr>
            <p:ph type="title"/>
          </p:nvPr>
        </p:nvSpPr>
        <p:spPr>
          <a:xfrm>
            <a:off x="1153907" y="1693332"/>
            <a:ext cx="3860260" cy="173566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lt2"/>
              </a:buClr>
              <a:buSzPts val="3600"/>
              <a:buFont typeface="Century Gothic"/>
              <a:buNone/>
              <a:defRPr b="0"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9" name="Google Shape;119;p25"/>
          <p:cNvSpPr/>
          <p:nvPr>
            <p:ph idx="2" type="pic"/>
          </p:nvPr>
        </p:nvSpPr>
        <p:spPr>
          <a:xfrm>
            <a:off x="6547870" y="1143000"/>
            <a:ext cx="3227193" cy="4572000"/>
          </a:xfrm>
          <a:prstGeom prst="roundRect">
            <a:avLst>
              <a:gd fmla="val 1858" name="adj"/>
            </a:avLst>
          </a:prstGeom>
          <a:noFill/>
          <a:ln>
            <a:noFill/>
          </a:ln>
          <a:effectLst>
            <a:outerShdw blurRad="50800" rotWithShape="0" algn="tl" dir="5400000" dist="50800">
              <a:srgbClr val="000000">
                <a:alpha val="42745"/>
              </a:srgbClr>
            </a:outerShdw>
          </a:effectLst>
        </p:spPr>
      </p:sp>
      <p:sp>
        <p:nvSpPr>
          <p:cNvPr id="120" name="Google Shape;120;p25"/>
          <p:cNvSpPr txBox="1"/>
          <p:nvPr>
            <p:ph idx="1" type="body"/>
          </p:nvPr>
        </p:nvSpPr>
        <p:spPr>
          <a:xfrm>
            <a:off x="1154955" y="3657600"/>
            <a:ext cx="3859212" cy="137160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20"/>
              <a:buNone/>
              <a:defRPr sz="1400">
                <a:solidFill>
                  <a:schemeClr val="accent1"/>
                </a:solidFill>
              </a:defRPr>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121" name="Google Shape;121;p25"/>
          <p:cNvSpPr txBox="1"/>
          <p:nvPr>
            <p:ph idx="10" type="dt"/>
          </p:nvPr>
        </p:nvSpPr>
        <p:spPr>
          <a:xfrm>
            <a:off x="10650938" y="6394061"/>
            <a:ext cx="990599" cy="304799"/>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2" name="Google Shape;122;p25"/>
          <p:cNvSpPr txBox="1"/>
          <p:nvPr>
            <p:ph idx="11" type="ftr"/>
          </p:nvPr>
        </p:nvSpPr>
        <p:spPr>
          <a:xfrm>
            <a:off x="528358" y="6391838"/>
            <a:ext cx="3859795" cy="304801"/>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3" name="Google Shape;123;p25"/>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706"/>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 name="Google Shape;124;p25"/>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p:cSld name="Panoramic Picture with Caption">
    <p:spTree>
      <p:nvGrpSpPr>
        <p:cNvPr id="125" name="Shape 125"/>
        <p:cNvGrpSpPr/>
        <p:nvPr/>
      </p:nvGrpSpPr>
      <p:grpSpPr>
        <a:xfrm>
          <a:off x="0" y="0"/>
          <a:ext cx="0" cy="0"/>
          <a:chOff x="0" y="0"/>
          <a:chExt cx="0" cy="0"/>
        </a:xfrm>
      </p:grpSpPr>
      <p:grpSp>
        <p:nvGrpSpPr>
          <p:cNvPr id="126" name="Google Shape;126;p26"/>
          <p:cNvGrpSpPr/>
          <p:nvPr/>
        </p:nvGrpSpPr>
        <p:grpSpPr>
          <a:xfrm>
            <a:off x="0" y="-2373"/>
            <a:ext cx="12192000" cy="6867027"/>
            <a:chOff x="0" y="-2373"/>
            <a:chExt cx="12192000" cy="6867027"/>
          </a:xfrm>
        </p:grpSpPr>
        <p:sp>
          <p:nvSpPr>
            <p:cNvPr id="127" name="Google Shape;127;p26"/>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 name="Google Shape;128;p26"/>
            <p:cNvSpPr/>
            <p:nvPr/>
          </p:nvSpPr>
          <p:spPr>
            <a:xfrm>
              <a:off x="3220" y="2667000"/>
              <a:ext cx="4191000" cy="4191000"/>
            </a:xfrm>
            <a:prstGeom prst="ellipse">
              <a:avLst/>
            </a:prstGeom>
            <a:gradFill>
              <a:gsLst>
                <a:gs pos="0">
                  <a:srgbClr val="F7F7F7">
                    <a:alpha val="10980"/>
                  </a:srgbClr>
                </a:gs>
                <a:gs pos="36000">
                  <a:srgbClr val="F7F7F7">
                    <a:alpha val="9804"/>
                  </a:srgbClr>
                </a:gs>
                <a:gs pos="75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26"/>
            <p:cNvSpPr/>
            <p:nvPr/>
          </p:nvSpPr>
          <p:spPr>
            <a:xfrm>
              <a:off x="1750" y="2895600"/>
              <a:ext cx="2362200" cy="2362200"/>
            </a:xfrm>
            <a:prstGeom prst="ellipse">
              <a:avLst/>
            </a:prstGeom>
            <a:gradFill>
              <a:gsLst>
                <a:gs pos="0">
                  <a:srgbClr val="F7F7F7">
                    <a:alpha val="7843"/>
                  </a:srgbClr>
                </a:gs>
                <a:gs pos="36000">
                  <a:srgbClr val="F7F7F7">
                    <a:alpha val="7843"/>
                  </a:srgbClr>
                </a:gs>
                <a:gs pos="72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 name="Google Shape;130;p26"/>
            <p:cNvSpPr/>
            <p:nvPr/>
          </p:nvSpPr>
          <p:spPr>
            <a:xfrm>
              <a:off x="8609012" y="1676400"/>
              <a:ext cx="2819400" cy="2819400"/>
            </a:xfrm>
            <a:prstGeom prst="ellipse">
              <a:avLst/>
            </a:prstGeom>
            <a:gradFill>
              <a:gsLst>
                <a:gs pos="0">
                  <a:srgbClr val="F7F7F7">
                    <a:alpha val="6667"/>
                  </a:srgbClr>
                </a:gs>
                <a:gs pos="36000">
                  <a:srgbClr val="F7F7F7">
                    <a:alpha val="5882"/>
                  </a:srgbClr>
                </a:gs>
                <a:gs pos="69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p26"/>
            <p:cNvSpPr/>
            <p:nvPr/>
          </p:nvSpPr>
          <p:spPr>
            <a:xfrm>
              <a:off x="7999412" y="-2373"/>
              <a:ext cx="1600200" cy="1600200"/>
            </a:xfrm>
            <a:prstGeom prst="ellipse">
              <a:avLst/>
            </a:prstGeom>
            <a:gradFill>
              <a:gsLst>
                <a:gs pos="0">
                  <a:srgbClr val="F7F7F7">
                    <a:alpha val="13725"/>
                  </a:srgbClr>
                </a:gs>
                <a:gs pos="36000">
                  <a:srgbClr val="F7F7F7">
                    <a:alpha val="6667"/>
                  </a:srgbClr>
                </a:gs>
                <a:gs pos="73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 name="Google Shape;132;p26"/>
            <p:cNvSpPr/>
            <p:nvPr/>
          </p:nvSpPr>
          <p:spPr>
            <a:xfrm>
              <a:off x="8609012" y="5874054"/>
              <a:ext cx="990600" cy="990600"/>
            </a:xfrm>
            <a:prstGeom prst="ellipse">
              <a:avLst/>
            </a:prstGeom>
            <a:gradFill>
              <a:gsLst>
                <a:gs pos="0">
                  <a:srgbClr val="F7F7F7">
                    <a:alpha val="13725"/>
                  </a:srgbClr>
                </a:gs>
                <a:gs pos="36000">
                  <a:srgbClr val="F7F7F7">
                    <a:alpha val="6667"/>
                  </a:srgbClr>
                </a:gs>
                <a:gs pos="66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 name="Google Shape;133;p26"/>
            <p:cNvSpPr/>
            <p:nvPr/>
          </p:nvSpPr>
          <p:spPr>
            <a:xfrm rot="10371525">
              <a:off x="263767" y="4438254"/>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 name="Google Shape;134;p26"/>
            <p:cNvSpPr/>
            <p:nvPr/>
          </p:nvSpPr>
          <p:spPr>
            <a:xfrm rot="10800000">
              <a:off x="459506" y="321130"/>
              <a:ext cx="11277600" cy="4533900"/>
            </a:xfrm>
            <a:custGeom>
              <a:rect b="b" l="l" r="r" t="t"/>
              <a:pathLst>
                <a:path extrusionOk="0" h="2856" w="7104">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lt1"/>
            </a:solidFill>
            <a:ln>
              <a:noFill/>
            </a:ln>
          </p:spPr>
        </p:sp>
        <p:sp>
          <p:nvSpPr>
            <p:cNvPr id="135" name="Google Shape;135;p26"/>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36" name="Google Shape;136;p26"/>
          <p:cNvSpPr txBox="1"/>
          <p:nvPr>
            <p:ph type="title"/>
          </p:nvPr>
        </p:nvSpPr>
        <p:spPr>
          <a:xfrm>
            <a:off x="1154956" y="4966674"/>
            <a:ext cx="8825657"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lt2"/>
              </a:buClr>
              <a:buSzPts val="2400"/>
              <a:buFont typeface="Century Gothic"/>
              <a:buNone/>
              <a:defRPr b="0"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7" name="Google Shape;137;p26"/>
          <p:cNvSpPr/>
          <p:nvPr>
            <p:ph idx="2" type="pic"/>
          </p:nvPr>
        </p:nvSpPr>
        <p:spPr>
          <a:xfrm>
            <a:off x="1154955" y="685800"/>
            <a:ext cx="8825658" cy="3429000"/>
          </a:xfrm>
          <a:prstGeom prst="roundRect">
            <a:avLst>
              <a:gd fmla="val 1858" name="adj"/>
            </a:avLst>
          </a:prstGeom>
          <a:noFill/>
          <a:ln>
            <a:noFill/>
          </a:ln>
          <a:effectLst>
            <a:outerShdw blurRad="50800" rotWithShape="0" algn="tl" dir="5400000" dist="50800">
              <a:srgbClr val="000000">
                <a:alpha val="42745"/>
              </a:srgbClr>
            </a:outerShdw>
          </a:effectLst>
        </p:spPr>
      </p:sp>
      <p:sp>
        <p:nvSpPr>
          <p:cNvPr id="138" name="Google Shape;138;p26"/>
          <p:cNvSpPr txBox="1"/>
          <p:nvPr>
            <p:ph idx="1" type="body"/>
          </p:nvPr>
        </p:nvSpPr>
        <p:spPr>
          <a:xfrm>
            <a:off x="1154956" y="5536665"/>
            <a:ext cx="8825656" cy="49371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960"/>
              <a:buNone/>
              <a:defRPr sz="1200">
                <a:solidFill>
                  <a:schemeClr val="accent1"/>
                </a:solidFill>
              </a:defRPr>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139" name="Google Shape;139;p26"/>
          <p:cNvSpPr txBox="1"/>
          <p:nvPr>
            <p:ph idx="10" type="dt"/>
          </p:nvPr>
        </p:nvSpPr>
        <p:spPr>
          <a:xfrm>
            <a:off x="10650938" y="6394061"/>
            <a:ext cx="990599" cy="304799"/>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0" name="Google Shape;140;p26"/>
          <p:cNvSpPr txBox="1"/>
          <p:nvPr>
            <p:ph idx="11" type="ftr"/>
          </p:nvPr>
        </p:nvSpPr>
        <p:spPr>
          <a:xfrm>
            <a:off x="528358" y="6391838"/>
            <a:ext cx="3859795" cy="304801"/>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1" name="Google Shape;141;p26"/>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706"/>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p26"/>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showMasterSp="0">
  <p:cSld name="Title and Caption">
    <p:spTree>
      <p:nvGrpSpPr>
        <p:cNvPr id="143" name="Shape 143"/>
        <p:cNvGrpSpPr/>
        <p:nvPr/>
      </p:nvGrpSpPr>
      <p:grpSpPr>
        <a:xfrm>
          <a:off x="0" y="0"/>
          <a:ext cx="0" cy="0"/>
          <a:chOff x="0" y="0"/>
          <a:chExt cx="0" cy="0"/>
        </a:xfrm>
      </p:grpSpPr>
      <p:grpSp>
        <p:nvGrpSpPr>
          <p:cNvPr id="144" name="Google Shape;144;p27"/>
          <p:cNvGrpSpPr/>
          <p:nvPr/>
        </p:nvGrpSpPr>
        <p:grpSpPr>
          <a:xfrm>
            <a:off x="0" y="-2373"/>
            <a:ext cx="12192000" cy="6867027"/>
            <a:chOff x="0" y="-2373"/>
            <a:chExt cx="12192000" cy="6867027"/>
          </a:xfrm>
        </p:grpSpPr>
        <p:sp>
          <p:nvSpPr>
            <p:cNvPr id="145" name="Google Shape;145;p27"/>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p27"/>
            <p:cNvSpPr/>
            <p:nvPr/>
          </p:nvSpPr>
          <p:spPr>
            <a:xfrm>
              <a:off x="3220" y="2667000"/>
              <a:ext cx="4191000" cy="4191000"/>
            </a:xfrm>
            <a:prstGeom prst="ellipse">
              <a:avLst/>
            </a:prstGeom>
            <a:gradFill>
              <a:gsLst>
                <a:gs pos="0">
                  <a:srgbClr val="F7F7F7">
                    <a:alpha val="10980"/>
                  </a:srgbClr>
                </a:gs>
                <a:gs pos="36000">
                  <a:srgbClr val="F7F7F7">
                    <a:alpha val="9804"/>
                  </a:srgbClr>
                </a:gs>
                <a:gs pos="75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p27"/>
            <p:cNvSpPr/>
            <p:nvPr/>
          </p:nvSpPr>
          <p:spPr>
            <a:xfrm>
              <a:off x="1750" y="2895600"/>
              <a:ext cx="2362200" cy="2362200"/>
            </a:xfrm>
            <a:prstGeom prst="ellipse">
              <a:avLst/>
            </a:prstGeom>
            <a:gradFill>
              <a:gsLst>
                <a:gs pos="0">
                  <a:srgbClr val="F7F7F7">
                    <a:alpha val="7843"/>
                  </a:srgbClr>
                </a:gs>
                <a:gs pos="36000">
                  <a:srgbClr val="F7F7F7">
                    <a:alpha val="7843"/>
                  </a:srgbClr>
                </a:gs>
                <a:gs pos="72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p27"/>
            <p:cNvSpPr/>
            <p:nvPr/>
          </p:nvSpPr>
          <p:spPr>
            <a:xfrm>
              <a:off x="8609012" y="1676400"/>
              <a:ext cx="2819400" cy="2819400"/>
            </a:xfrm>
            <a:prstGeom prst="ellipse">
              <a:avLst/>
            </a:prstGeom>
            <a:gradFill>
              <a:gsLst>
                <a:gs pos="0">
                  <a:srgbClr val="F7F7F7">
                    <a:alpha val="6667"/>
                  </a:srgbClr>
                </a:gs>
                <a:gs pos="36000">
                  <a:srgbClr val="F7F7F7">
                    <a:alpha val="5882"/>
                  </a:srgbClr>
                </a:gs>
                <a:gs pos="69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 name="Google Shape;149;p27"/>
            <p:cNvSpPr/>
            <p:nvPr/>
          </p:nvSpPr>
          <p:spPr>
            <a:xfrm>
              <a:off x="7999412" y="-2373"/>
              <a:ext cx="1600200" cy="1600200"/>
            </a:xfrm>
            <a:prstGeom prst="ellipse">
              <a:avLst/>
            </a:prstGeom>
            <a:gradFill>
              <a:gsLst>
                <a:gs pos="0">
                  <a:srgbClr val="F7F7F7">
                    <a:alpha val="13725"/>
                  </a:srgbClr>
                </a:gs>
                <a:gs pos="36000">
                  <a:srgbClr val="F7F7F7">
                    <a:alpha val="6667"/>
                  </a:srgbClr>
                </a:gs>
                <a:gs pos="73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 name="Google Shape;150;p27"/>
            <p:cNvSpPr/>
            <p:nvPr/>
          </p:nvSpPr>
          <p:spPr>
            <a:xfrm>
              <a:off x="8609012" y="5874054"/>
              <a:ext cx="990600" cy="990600"/>
            </a:xfrm>
            <a:prstGeom prst="ellipse">
              <a:avLst/>
            </a:prstGeom>
            <a:gradFill>
              <a:gsLst>
                <a:gs pos="0">
                  <a:srgbClr val="F7F7F7">
                    <a:alpha val="13725"/>
                  </a:srgbClr>
                </a:gs>
                <a:gs pos="36000">
                  <a:srgbClr val="F7F7F7">
                    <a:alpha val="6667"/>
                  </a:srgbClr>
                </a:gs>
                <a:gs pos="66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p27"/>
            <p:cNvSpPr/>
            <p:nvPr/>
          </p:nvSpPr>
          <p:spPr>
            <a:xfrm rot="-589932">
              <a:off x="8490951" y="2714874"/>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27"/>
            <p:cNvSpPr/>
            <p:nvPr/>
          </p:nvSpPr>
          <p:spPr>
            <a:xfrm>
              <a:off x="455612" y="2801319"/>
              <a:ext cx="11277600" cy="3602637"/>
            </a:xfrm>
            <a:custGeom>
              <a:rect b="b" l="l" r="r" t="t"/>
              <a:pathLst>
                <a:path extrusionOk="0" h="7946" w="10000">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lt1"/>
            </a:solidFill>
            <a:ln>
              <a:noFill/>
            </a:ln>
          </p:spPr>
        </p:sp>
        <p:sp>
          <p:nvSpPr>
            <p:cNvPr id="153" name="Google Shape;153;p27"/>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54" name="Google Shape;154;p27"/>
          <p:cNvSpPr txBox="1"/>
          <p:nvPr>
            <p:ph type="title"/>
          </p:nvPr>
        </p:nvSpPr>
        <p:spPr>
          <a:xfrm>
            <a:off x="1154954" y="1063416"/>
            <a:ext cx="8825659" cy="137975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4000"/>
              <a:buFont typeface="Century Gothic"/>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5" name="Google Shape;155;p27"/>
          <p:cNvSpPr txBox="1"/>
          <p:nvPr>
            <p:ph idx="1" type="body"/>
          </p:nvPr>
        </p:nvSpPr>
        <p:spPr>
          <a:xfrm>
            <a:off x="1154954" y="3543300"/>
            <a:ext cx="8825659" cy="2476500"/>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1000"/>
              </a:spcBef>
              <a:spcAft>
                <a:spcPts val="0"/>
              </a:spcAft>
              <a:buSzPts val="1440"/>
              <a:buNone/>
              <a:defRPr sz="18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156" name="Google Shape;156;p27"/>
          <p:cNvSpPr txBox="1"/>
          <p:nvPr>
            <p:ph idx="10" type="dt"/>
          </p:nvPr>
        </p:nvSpPr>
        <p:spPr>
          <a:xfrm>
            <a:off x="10650938" y="6394061"/>
            <a:ext cx="990599" cy="304799"/>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7" name="Google Shape;157;p27"/>
          <p:cNvSpPr txBox="1"/>
          <p:nvPr>
            <p:ph idx="11" type="ftr"/>
          </p:nvPr>
        </p:nvSpPr>
        <p:spPr>
          <a:xfrm>
            <a:off x="528358" y="6391838"/>
            <a:ext cx="3859795" cy="304801"/>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8" name="Google Shape;158;p27"/>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706"/>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9" name="Google Shape;159;p27"/>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showMasterSp="0">
  <p:cSld name="Quote with Caption">
    <p:spTree>
      <p:nvGrpSpPr>
        <p:cNvPr id="160" name="Shape 160"/>
        <p:cNvGrpSpPr/>
        <p:nvPr/>
      </p:nvGrpSpPr>
      <p:grpSpPr>
        <a:xfrm>
          <a:off x="0" y="0"/>
          <a:ext cx="0" cy="0"/>
          <a:chOff x="0" y="0"/>
          <a:chExt cx="0" cy="0"/>
        </a:xfrm>
      </p:grpSpPr>
      <p:grpSp>
        <p:nvGrpSpPr>
          <p:cNvPr id="161" name="Google Shape;161;p28"/>
          <p:cNvGrpSpPr/>
          <p:nvPr/>
        </p:nvGrpSpPr>
        <p:grpSpPr>
          <a:xfrm>
            <a:off x="0" y="-2373"/>
            <a:ext cx="12192000" cy="6867027"/>
            <a:chOff x="0" y="-2373"/>
            <a:chExt cx="12192000" cy="6867027"/>
          </a:xfrm>
        </p:grpSpPr>
        <p:sp>
          <p:nvSpPr>
            <p:cNvPr id="162" name="Google Shape;162;p28"/>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p28"/>
            <p:cNvSpPr/>
            <p:nvPr/>
          </p:nvSpPr>
          <p:spPr>
            <a:xfrm>
              <a:off x="3220" y="2667000"/>
              <a:ext cx="4191000" cy="4191000"/>
            </a:xfrm>
            <a:prstGeom prst="ellipse">
              <a:avLst/>
            </a:prstGeom>
            <a:gradFill>
              <a:gsLst>
                <a:gs pos="0">
                  <a:srgbClr val="F7F7F7">
                    <a:alpha val="10980"/>
                  </a:srgbClr>
                </a:gs>
                <a:gs pos="36000">
                  <a:srgbClr val="F7F7F7">
                    <a:alpha val="9804"/>
                  </a:srgbClr>
                </a:gs>
                <a:gs pos="75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 name="Google Shape;164;p28"/>
            <p:cNvSpPr/>
            <p:nvPr/>
          </p:nvSpPr>
          <p:spPr>
            <a:xfrm>
              <a:off x="1750" y="2895600"/>
              <a:ext cx="2362200" cy="2362200"/>
            </a:xfrm>
            <a:prstGeom prst="ellipse">
              <a:avLst/>
            </a:prstGeom>
            <a:gradFill>
              <a:gsLst>
                <a:gs pos="0">
                  <a:srgbClr val="F7F7F7">
                    <a:alpha val="7843"/>
                  </a:srgbClr>
                </a:gs>
                <a:gs pos="36000">
                  <a:srgbClr val="F7F7F7">
                    <a:alpha val="7843"/>
                  </a:srgbClr>
                </a:gs>
                <a:gs pos="72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 name="Google Shape;165;p28"/>
            <p:cNvSpPr/>
            <p:nvPr/>
          </p:nvSpPr>
          <p:spPr>
            <a:xfrm>
              <a:off x="8609012" y="1676400"/>
              <a:ext cx="2819400" cy="2819400"/>
            </a:xfrm>
            <a:prstGeom prst="ellipse">
              <a:avLst/>
            </a:prstGeom>
            <a:gradFill>
              <a:gsLst>
                <a:gs pos="0">
                  <a:srgbClr val="F7F7F7">
                    <a:alpha val="6667"/>
                  </a:srgbClr>
                </a:gs>
                <a:gs pos="36000">
                  <a:srgbClr val="F7F7F7">
                    <a:alpha val="5882"/>
                  </a:srgbClr>
                </a:gs>
                <a:gs pos="69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 name="Google Shape;166;p28"/>
            <p:cNvSpPr/>
            <p:nvPr/>
          </p:nvSpPr>
          <p:spPr>
            <a:xfrm>
              <a:off x="7999412" y="-2373"/>
              <a:ext cx="1600200" cy="1600200"/>
            </a:xfrm>
            <a:prstGeom prst="ellipse">
              <a:avLst/>
            </a:prstGeom>
            <a:gradFill>
              <a:gsLst>
                <a:gs pos="0">
                  <a:srgbClr val="F7F7F7">
                    <a:alpha val="13725"/>
                  </a:srgbClr>
                </a:gs>
                <a:gs pos="36000">
                  <a:srgbClr val="F7F7F7">
                    <a:alpha val="6667"/>
                  </a:srgbClr>
                </a:gs>
                <a:gs pos="73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 name="Google Shape;167;p28"/>
            <p:cNvSpPr/>
            <p:nvPr/>
          </p:nvSpPr>
          <p:spPr>
            <a:xfrm>
              <a:off x="8609012" y="5874054"/>
              <a:ext cx="990600" cy="990600"/>
            </a:xfrm>
            <a:prstGeom prst="ellipse">
              <a:avLst/>
            </a:prstGeom>
            <a:gradFill>
              <a:gsLst>
                <a:gs pos="0">
                  <a:srgbClr val="F7F7F7">
                    <a:alpha val="13725"/>
                  </a:srgbClr>
                </a:gs>
                <a:gs pos="36000">
                  <a:srgbClr val="F7F7F7">
                    <a:alpha val="6667"/>
                  </a:srgbClr>
                </a:gs>
                <a:gs pos="66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 name="Google Shape;168;p28"/>
            <p:cNvSpPr/>
            <p:nvPr/>
          </p:nvSpPr>
          <p:spPr>
            <a:xfrm rot="-589932">
              <a:off x="8490951" y="4185117"/>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 name="Google Shape;169;p28"/>
            <p:cNvSpPr/>
            <p:nvPr/>
          </p:nvSpPr>
          <p:spPr>
            <a:xfrm>
              <a:off x="455612" y="4241801"/>
              <a:ext cx="11277600" cy="2337161"/>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170" name="Google Shape;170;p28"/>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71" name="Google Shape;171;p28"/>
          <p:cNvSpPr txBox="1"/>
          <p:nvPr/>
        </p:nvSpPr>
        <p:spPr>
          <a:xfrm>
            <a:off x="9719438" y="2631815"/>
            <a:ext cx="801912" cy="156966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9600"/>
              <a:buFont typeface="Arial"/>
              <a:buNone/>
            </a:pPr>
            <a:r>
              <a:rPr b="0" i="0" lang="en-GB" sz="9600" u="none" cap="none" strike="noStrike">
                <a:solidFill>
                  <a:schemeClr val="accent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172" name="Google Shape;172;p28"/>
          <p:cNvSpPr txBox="1"/>
          <p:nvPr/>
        </p:nvSpPr>
        <p:spPr>
          <a:xfrm>
            <a:off x="898295" y="591093"/>
            <a:ext cx="801912" cy="156966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9600"/>
              <a:buFont typeface="Arial"/>
              <a:buNone/>
            </a:pPr>
            <a:r>
              <a:rPr b="0" i="0" lang="en-GB" sz="9600" u="none" cap="none" strike="noStrike">
                <a:solidFill>
                  <a:schemeClr val="accent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173" name="Google Shape;173;p28"/>
          <p:cNvSpPr txBox="1"/>
          <p:nvPr>
            <p:ph type="title"/>
          </p:nvPr>
        </p:nvSpPr>
        <p:spPr>
          <a:xfrm>
            <a:off x="1581878" y="980517"/>
            <a:ext cx="8453906" cy="2698249"/>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4000"/>
              <a:buFont typeface="Century Gothic"/>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4" name="Google Shape;174;p28"/>
          <p:cNvSpPr txBox="1"/>
          <p:nvPr>
            <p:ph idx="1" type="body"/>
          </p:nvPr>
        </p:nvSpPr>
        <p:spPr>
          <a:xfrm>
            <a:off x="1945945" y="3678766"/>
            <a:ext cx="7725772" cy="342174"/>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20"/>
              <a:buNone/>
              <a:defRPr b="0" i="0" sz="1400" cap="small">
                <a:solidFill>
                  <a:schemeClr val="accent1"/>
                </a:solidFill>
                <a:latin typeface="Century Gothic"/>
                <a:ea typeface="Century Gothic"/>
                <a:cs typeface="Century Gothic"/>
                <a:sym typeface="Century Gothic"/>
              </a:defRPr>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175" name="Google Shape;175;p28"/>
          <p:cNvSpPr txBox="1"/>
          <p:nvPr>
            <p:ph idx="2" type="body"/>
          </p:nvPr>
        </p:nvSpPr>
        <p:spPr>
          <a:xfrm>
            <a:off x="1154954" y="4350657"/>
            <a:ext cx="8825659" cy="1676400"/>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1000"/>
              </a:spcBef>
              <a:spcAft>
                <a:spcPts val="0"/>
              </a:spcAft>
              <a:buSzPts val="1440"/>
              <a:buNone/>
              <a:defRPr sz="18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176" name="Google Shape;176;p28"/>
          <p:cNvSpPr txBox="1"/>
          <p:nvPr>
            <p:ph idx="10" type="dt"/>
          </p:nvPr>
        </p:nvSpPr>
        <p:spPr>
          <a:xfrm>
            <a:off x="10650938" y="6394061"/>
            <a:ext cx="990599" cy="304799"/>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7" name="Google Shape;177;p28"/>
          <p:cNvSpPr txBox="1"/>
          <p:nvPr>
            <p:ph idx="11" type="ftr"/>
          </p:nvPr>
        </p:nvSpPr>
        <p:spPr>
          <a:xfrm>
            <a:off x="528358" y="6391838"/>
            <a:ext cx="3859795" cy="304801"/>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8" name="Google Shape;178;p28"/>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706"/>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 name="Google Shape;179;p28"/>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showMasterSp="0">
  <p:cSld name="Name Card">
    <p:spTree>
      <p:nvGrpSpPr>
        <p:cNvPr id="180" name="Shape 180"/>
        <p:cNvGrpSpPr/>
        <p:nvPr/>
      </p:nvGrpSpPr>
      <p:grpSpPr>
        <a:xfrm>
          <a:off x="0" y="0"/>
          <a:ext cx="0" cy="0"/>
          <a:chOff x="0" y="0"/>
          <a:chExt cx="0" cy="0"/>
        </a:xfrm>
      </p:grpSpPr>
      <p:grpSp>
        <p:nvGrpSpPr>
          <p:cNvPr id="181" name="Google Shape;181;p29"/>
          <p:cNvGrpSpPr/>
          <p:nvPr/>
        </p:nvGrpSpPr>
        <p:grpSpPr>
          <a:xfrm>
            <a:off x="0" y="-2373"/>
            <a:ext cx="12192000" cy="6867027"/>
            <a:chOff x="0" y="-2373"/>
            <a:chExt cx="12192000" cy="6867027"/>
          </a:xfrm>
        </p:grpSpPr>
        <p:sp>
          <p:nvSpPr>
            <p:cNvPr id="182" name="Google Shape;182;p29"/>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 name="Google Shape;183;p29"/>
            <p:cNvSpPr/>
            <p:nvPr/>
          </p:nvSpPr>
          <p:spPr>
            <a:xfrm>
              <a:off x="3220" y="2667000"/>
              <a:ext cx="4191000" cy="4191000"/>
            </a:xfrm>
            <a:prstGeom prst="ellipse">
              <a:avLst/>
            </a:prstGeom>
            <a:gradFill>
              <a:gsLst>
                <a:gs pos="0">
                  <a:srgbClr val="F7F7F7">
                    <a:alpha val="10980"/>
                  </a:srgbClr>
                </a:gs>
                <a:gs pos="36000">
                  <a:srgbClr val="F7F7F7">
                    <a:alpha val="9804"/>
                  </a:srgbClr>
                </a:gs>
                <a:gs pos="75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 name="Google Shape;184;p29"/>
            <p:cNvSpPr/>
            <p:nvPr/>
          </p:nvSpPr>
          <p:spPr>
            <a:xfrm>
              <a:off x="1750" y="2895600"/>
              <a:ext cx="2362200" cy="2362200"/>
            </a:xfrm>
            <a:prstGeom prst="ellipse">
              <a:avLst/>
            </a:prstGeom>
            <a:gradFill>
              <a:gsLst>
                <a:gs pos="0">
                  <a:srgbClr val="F7F7F7">
                    <a:alpha val="7843"/>
                  </a:srgbClr>
                </a:gs>
                <a:gs pos="36000">
                  <a:srgbClr val="F7F7F7">
                    <a:alpha val="7843"/>
                  </a:srgbClr>
                </a:gs>
                <a:gs pos="72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 name="Google Shape;185;p29"/>
            <p:cNvSpPr/>
            <p:nvPr/>
          </p:nvSpPr>
          <p:spPr>
            <a:xfrm>
              <a:off x="8609012" y="1676400"/>
              <a:ext cx="2819400" cy="2819400"/>
            </a:xfrm>
            <a:prstGeom prst="ellipse">
              <a:avLst/>
            </a:prstGeom>
            <a:gradFill>
              <a:gsLst>
                <a:gs pos="0">
                  <a:srgbClr val="F7F7F7">
                    <a:alpha val="6667"/>
                  </a:srgbClr>
                </a:gs>
                <a:gs pos="36000">
                  <a:srgbClr val="F7F7F7">
                    <a:alpha val="5882"/>
                  </a:srgbClr>
                </a:gs>
                <a:gs pos="69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 name="Google Shape;186;p29"/>
            <p:cNvSpPr/>
            <p:nvPr/>
          </p:nvSpPr>
          <p:spPr>
            <a:xfrm>
              <a:off x="7999412" y="-2373"/>
              <a:ext cx="1600200" cy="1600200"/>
            </a:xfrm>
            <a:prstGeom prst="ellipse">
              <a:avLst/>
            </a:prstGeom>
            <a:gradFill>
              <a:gsLst>
                <a:gs pos="0">
                  <a:srgbClr val="F7F7F7">
                    <a:alpha val="13725"/>
                  </a:srgbClr>
                </a:gs>
                <a:gs pos="36000">
                  <a:srgbClr val="F7F7F7">
                    <a:alpha val="6667"/>
                  </a:srgbClr>
                </a:gs>
                <a:gs pos="73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 name="Google Shape;187;p29"/>
            <p:cNvSpPr/>
            <p:nvPr/>
          </p:nvSpPr>
          <p:spPr>
            <a:xfrm>
              <a:off x="8609012" y="5874054"/>
              <a:ext cx="990600" cy="990600"/>
            </a:xfrm>
            <a:prstGeom prst="ellipse">
              <a:avLst/>
            </a:prstGeom>
            <a:gradFill>
              <a:gsLst>
                <a:gs pos="0">
                  <a:srgbClr val="F7F7F7">
                    <a:alpha val="13725"/>
                  </a:srgbClr>
                </a:gs>
                <a:gs pos="36000">
                  <a:srgbClr val="F7F7F7">
                    <a:alpha val="6667"/>
                  </a:srgbClr>
                </a:gs>
                <a:gs pos="66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 name="Google Shape;188;p29"/>
            <p:cNvSpPr/>
            <p:nvPr/>
          </p:nvSpPr>
          <p:spPr>
            <a:xfrm rot="-589932">
              <a:off x="8490951" y="4193583"/>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9" name="Google Shape;189;p29"/>
            <p:cNvSpPr/>
            <p:nvPr/>
          </p:nvSpPr>
          <p:spPr>
            <a:xfrm>
              <a:off x="455612" y="4241801"/>
              <a:ext cx="11277600" cy="2337161"/>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190" name="Google Shape;190;p29"/>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91" name="Google Shape;191;p29"/>
          <p:cNvSpPr txBox="1"/>
          <p:nvPr>
            <p:ph type="title"/>
          </p:nvPr>
        </p:nvSpPr>
        <p:spPr>
          <a:xfrm>
            <a:off x="1154954" y="2370667"/>
            <a:ext cx="8825660" cy="1822514"/>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lt2"/>
              </a:buClr>
              <a:buSzPts val="4000"/>
              <a:buFont typeface="Century Gothic"/>
              <a:buNone/>
              <a:defRPr b="0"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2" name="Google Shape;192;p29"/>
          <p:cNvSpPr txBox="1"/>
          <p:nvPr>
            <p:ph idx="1" type="body"/>
          </p:nvPr>
        </p:nvSpPr>
        <p:spPr>
          <a:xfrm>
            <a:off x="1154954" y="5033068"/>
            <a:ext cx="8825659" cy="86040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600"/>
              <a:buNone/>
              <a:defRPr sz="2000" cap="none">
                <a:solidFill>
                  <a:schemeClr val="accent1"/>
                </a:solidFill>
              </a:defRPr>
            </a:lvl1pPr>
            <a:lvl2pPr indent="-228600" lvl="1" marL="914400" algn="l">
              <a:lnSpc>
                <a:spcPct val="100000"/>
              </a:lnSpc>
              <a:spcBef>
                <a:spcPts val="1000"/>
              </a:spcBef>
              <a:spcAft>
                <a:spcPts val="0"/>
              </a:spcAft>
              <a:buSzPts val="1440"/>
              <a:buNone/>
              <a:defRPr sz="1800">
                <a:solidFill>
                  <a:srgbClr val="888888"/>
                </a:solidFill>
              </a:defRPr>
            </a:lvl2pPr>
            <a:lvl3pPr indent="-228600" lvl="2" marL="1371600" algn="l">
              <a:lnSpc>
                <a:spcPct val="100000"/>
              </a:lnSpc>
              <a:spcBef>
                <a:spcPts val="1000"/>
              </a:spcBef>
              <a:spcAft>
                <a:spcPts val="0"/>
              </a:spcAft>
              <a:buSzPts val="1280"/>
              <a:buNone/>
              <a:defRPr sz="1600">
                <a:solidFill>
                  <a:srgbClr val="888888"/>
                </a:solidFill>
              </a:defRPr>
            </a:lvl3pPr>
            <a:lvl4pPr indent="-228600" lvl="3" marL="1828800" algn="l">
              <a:lnSpc>
                <a:spcPct val="100000"/>
              </a:lnSpc>
              <a:spcBef>
                <a:spcPts val="1000"/>
              </a:spcBef>
              <a:spcAft>
                <a:spcPts val="0"/>
              </a:spcAft>
              <a:buSzPts val="1120"/>
              <a:buNone/>
              <a:defRPr sz="1400">
                <a:solidFill>
                  <a:srgbClr val="888888"/>
                </a:solidFill>
              </a:defRPr>
            </a:lvl4pPr>
            <a:lvl5pPr indent="-228600" lvl="4" marL="2286000" algn="l">
              <a:lnSpc>
                <a:spcPct val="100000"/>
              </a:lnSpc>
              <a:spcBef>
                <a:spcPts val="1000"/>
              </a:spcBef>
              <a:spcAft>
                <a:spcPts val="0"/>
              </a:spcAft>
              <a:buSzPts val="1120"/>
              <a:buNone/>
              <a:defRPr sz="1400">
                <a:solidFill>
                  <a:srgbClr val="888888"/>
                </a:solidFill>
              </a:defRPr>
            </a:lvl5pPr>
            <a:lvl6pPr indent="-228600" lvl="5" marL="2743200" algn="l">
              <a:lnSpc>
                <a:spcPct val="100000"/>
              </a:lnSpc>
              <a:spcBef>
                <a:spcPts val="1000"/>
              </a:spcBef>
              <a:spcAft>
                <a:spcPts val="0"/>
              </a:spcAft>
              <a:buSzPts val="1120"/>
              <a:buNone/>
              <a:defRPr sz="1400">
                <a:solidFill>
                  <a:srgbClr val="888888"/>
                </a:solidFill>
              </a:defRPr>
            </a:lvl6pPr>
            <a:lvl7pPr indent="-228600" lvl="6" marL="3200400" algn="l">
              <a:lnSpc>
                <a:spcPct val="100000"/>
              </a:lnSpc>
              <a:spcBef>
                <a:spcPts val="1000"/>
              </a:spcBef>
              <a:spcAft>
                <a:spcPts val="0"/>
              </a:spcAft>
              <a:buSzPts val="1120"/>
              <a:buNone/>
              <a:defRPr sz="1400">
                <a:solidFill>
                  <a:srgbClr val="888888"/>
                </a:solidFill>
              </a:defRPr>
            </a:lvl7pPr>
            <a:lvl8pPr indent="-228600" lvl="7" marL="3657600" algn="l">
              <a:lnSpc>
                <a:spcPct val="100000"/>
              </a:lnSpc>
              <a:spcBef>
                <a:spcPts val="1000"/>
              </a:spcBef>
              <a:spcAft>
                <a:spcPts val="0"/>
              </a:spcAft>
              <a:buSzPts val="1120"/>
              <a:buNone/>
              <a:defRPr sz="1400">
                <a:solidFill>
                  <a:srgbClr val="888888"/>
                </a:solidFill>
              </a:defRPr>
            </a:lvl8pPr>
            <a:lvl9pPr indent="-228600" lvl="8" marL="4114800" algn="l">
              <a:lnSpc>
                <a:spcPct val="100000"/>
              </a:lnSpc>
              <a:spcBef>
                <a:spcPts val="1000"/>
              </a:spcBef>
              <a:spcAft>
                <a:spcPts val="0"/>
              </a:spcAft>
              <a:buSzPts val="1120"/>
              <a:buNone/>
              <a:defRPr sz="1400">
                <a:solidFill>
                  <a:srgbClr val="888888"/>
                </a:solidFill>
              </a:defRPr>
            </a:lvl9pPr>
          </a:lstStyle>
          <a:p/>
        </p:txBody>
      </p:sp>
      <p:sp>
        <p:nvSpPr>
          <p:cNvPr id="193" name="Google Shape;193;p29"/>
          <p:cNvSpPr txBox="1"/>
          <p:nvPr>
            <p:ph idx="10" type="dt"/>
          </p:nvPr>
        </p:nvSpPr>
        <p:spPr>
          <a:xfrm>
            <a:off x="10650938" y="6394061"/>
            <a:ext cx="990599" cy="304799"/>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4" name="Google Shape;194;p29"/>
          <p:cNvSpPr txBox="1"/>
          <p:nvPr>
            <p:ph idx="11" type="ftr"/>
          </p:nvPr>
        </p:nvSpPr>
        <p:spPr>
          <a:xfrm>
            <a:off x="528358" y="6391838"/>
            <a:ext cx="3859795" cy="304801"/>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5" name="Google Shape;195;p29"/>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706"/>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p29"/>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3 Column">
    <p:spTree>
      <p:nvGrpSpPr>
        <p:cNvPr id="197" name="Shape 197"/>
        <p:cNvGrpSpPr/>
        <p:nvPr/>
      </p:nvGrpSpPr>
      <p:grpSpPr>
        <a:xfrm>
          <a:off x="0" y="0"/>
          <a:ext cx="0" cy="0"/>
          <a:chOff x="0" y="0"/>
          <a:chExt cx="0" cy="0"/>
        </a:xfrm>
      </p:grpSpPr>
      <p:sp>
        <p:nvSpPr>
          <p:cNvPr id="198" name="Google Shape;198;p30"/>
          <p:cNvSpPr txBox="1"/>
          <p:nvPr>
            <p:ph type="title"/>
          </p:nvPr>
        </p:nvSpPr>
        <p:spPr>
          <a:xfrm>
            <a:off x="1154953" y="973668"/>
            <a:ext cx="8761413" cy="70696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3600"/>
              <a:buFont typeface="Century Gothic"/>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9" name="Google Shape;199;p30"/>
          <p:cNvSpPr txBox="1"/>
          <p:nvPr>
            <p:ph idx="1" type="body"/>
          </p:nvPr>
        </p:nvSpPr>
        <p:spPr>
          <a:xfrm>
            <a:off x="1154954" y="2617299"/>
            <a:ext cx="3129168" cy="5762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solidFill>
                  <a:schemeClr val="accent1"/>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200" name="Google Shape;200;p30"/>
          <p:cNvSpPr txBox="1"/>
          <p:nvPr>
            <p:ph idx="2" type="body"/>
          </p:nvPr>
        </p:nvSpPr>
        <p:spPr>
          <a:xfrm>
            <a:off x="1154954" y="3193561"/>
            <a:ext cx="3129168" cy="2833496"/>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20"/>
              <a:buNone/>
              <a:defRPr sz="14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201" name="Google Shape;201;p30"/>
          <p:cNvSpPr txBox="1"/>
          <p:nvPr>
            <p:ph idx="3" type="body"/>
          </p:nvPr>
        </p:nvSpPr>
        <p:spPr>
          <a:xfrm>
            <a:off x="4512721" y="2603502"/>
            <a:ext cx="3145380" cy="5762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solidFill>
                  <a:schemeClr val="accent1"/>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202" name="Google Shape;202;p30"/>
          <p:cNvSpPr txBox="1"/>
          <p:nvPr>
            <p:ph idx="4" type="body"/>
          </p:nvPr>
        </p:nvSpPr>
        <p:spPr>
          <a:xfrm>
            <a:off x="4512721" y="3193561"/>
            <a:ext cx="3145380" cy="2833495"/>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20"/>
              <a:buNone/>
              <a:defRPr sz="14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203" name="Google Shape;203;p30"/>
          <p:cNvSpPr txBox="1"/>
          <p:nvPr>
            <p:ph idx="5" type="body"/>
          </p:nvPr>
        </p:nvSpPr>
        <p:spPr>
          <a:xfrm>
            <a:off x="7886700" y="2617299"/>
            <a:ext cx="3161029" cy="576261"/>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solidFill>
                  <a:schemeClr val="accent1"/>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204" name="Google Shape;204;p30"/>
          <p:cNvSpPr txBox="1"/>
          <p:nvPr>
            <p:ph idx="6" type="body"/>
          </p:nvPr>
        </p:nvSpPr>
        <p:spPr>
          <a:xfrm>
            <a:off x="7886700" y="3193561"/>
            <a:ext cx="3164719" cy="283349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20"/>
              <a:buNone/>
              <a:defRPr sz="14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cxnSp>
        <p:nvCxnSpPr>
          <p:cNvPr id="205" name="Google Shape;205;p30"/>
          <p:cNvCxnSpPr/>
          <p:nvPr/>
        </p:nvCxnSpPr>
        <p:spPr>
          <a:xfrm>
            <a:off x="4403971" y="2569633"/>
            <a:ext cx="0" cy="3492499"/>
          </a:xfrm>
          <a:prstGeom prst="straightConnector1">
            <a:avLst/>
          </a:prstGeom>
          <a:noFill/>
          <a:ln cap="flat" cmpd="sng" w="12700">
            <a:solidFill>
              <a:schemeClr val="accent1">
                <a:alpha val="40784"/>
              </a:schemeClr>
            </a:solidFill>
            <a:prstDash val="solid"/>
            <a:round/>
            <a:headEnd len="sm" w="sm" type="none"/>
            <a:tailEnd len="sm" w="sm" type="none"/>
          </a:ln>
        </p:spPr>
      </p:cxnSp>
      <p:cxnSp>
        <p:nvCxnSpPr>
          <p:cNvPr id="206" name="Google Shape;206;p30"/>
          <p:cNvCxnSpPr/>
          <p:nvPr/>
        </p:nvCxnSpPr>
        <p:spPr>
          <a:xfrm>
            <a:off x="7772401" y="2569633"/>
            <a:ext cx="0" cy="3492499"/>
          </a:xfrm>
          <a:prstGeom prst="straightConnector1">
            <a:avLst/>
          </a:prstGeom>
          <a:noFill/>
          <a:ln cap="flat" cmpd="sng" w="12700">
            <a:solidFill>
              <a:schemeClr val="accent1">
                <a:alpha val="40784"/>
              </a:schemeClr>
            </a:solidFill>
            <a:prstDash val="solid"/>
            <a:round/>
            <a:headEnd len="sm" w="sm" type="none"/>
            <a:tailEnd len="sm" w="sm" type="none"/>
          </a:ln>
        </p:spPr>
      </p:cxnSp>
      <p:sp>
        <p:nvSpPr>
          <p:cNvPr id="207" name="Google Shape;207;p30"/>
          <p:cNvSpPr txBox="1"/>
          <p:nvPr>
            <p:ph idx="10" type="dt"/>
          </p:nvPr>
        </p:nvSpPr>
        <p:spPr>
          <a:xfrm>
            <a:off x="10650938" y="6394061"/>
            <a:ext cx="990599" cy="304799"/>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8" name="Google Shape;208;p30"/>
          <p:cNvSpPr txBox="1"/>
          <p:nvPr>
            <p:ph idx="11" type="ftr"/>
          </p:nvPr>
        </p:nvSpPr>
        <p:spPr>
          <a:xfrm>
            <a:off x="528358" y="6391838"/>
            <a:ext cx="3859795" cy="304801"/>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9" name="Google Shape;209;p30"/>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icture Column">
  <p:cSld name="3 Picture Column">
    <p:spTree>
      <p:nvGrpSpPr>
        <p:cNvPr id="210" name="Shape 210"/>
        <p:cNvGrpSpPr/>
        <p:nvPr/>
      </p:nvGrpSpPr>
      <p:grpSpPr>
        <a:xfrm>
          <a:off x="0" y="0"/>
          <a:ext cx="0" cy="0"/>
          <a:chOff x="0" y="0"/>
          <a:chExt cx="0" cy="0"/>
        </a:xfrm>
      </p:grpSpPr>
      <p:sp>
        <p:nvSpPr>
          <p:cNvPr id="211" name="Google Shape;211;p31"/>
          <p:cNvSpPr txBox="1"/>
          <p:nvPr>
            <p:ph type="title"/>
          </p:nvPr>
        </p:nvSpPr>
        <p:spPr>
          <a:xfrm>
            <a:off x="1154953" y="973668"/>
            <a:ext cx="8761413" cy="70696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3600"/>
              <a:buFont typeface="Century Gothic"/>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2" name="Google Shape;212;p31"/>
          <p:cNvSpPr txBox="1"/>
          <p:nvPr>
            <p:ph idx="1" type="body"/>
          </p:nvPr>
        </p:nvSpPr>
        <p:spPr>
          <a:xfrm>
            <a:off x="1154952" y="4532845"/>
            <a:ext cx="3050439" cy="5762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solidFill>
                  <a:schemeClr val="accent1"/>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213" name="Google Shape;213;p31"/>
          <p:cNvSpPr/>
          <p:nvPr>
            <p:ph idx="2" type="pic"/>
          </p:nvPr>
        </p:nvSpPr>
        <p:spPr>
          <a:xfrm>
            <a:off x="1334552" y="2603500"/>
            <a:ext cx="2691242" cy="1591510"/>
          </a:xfrm>
          <a:prstGeom prst="roundRect">
            <a:avLst>
              <a:gd fmla="val 1858" name="adj"/>
            </a:avLst>
          </a:prstGeom>
          <a:noFill/>
          <a:ln>
            <a:noFill/>
          </a:ln>
          <a:effectLst>
            <a:outerShdw blurRad="50800" rotWithShape="0" algn="tl" dir="5400000" dist="50800">
              <a:srgbClr val="000000">
                <a:alpha val="42745"/>
              </a:srgbClr>
            </a:outerShdw>
          </a:effectLst>
        </p:spPr>
      </p:sp>
      <p:sp>
        <p:nvSpPr>
          <p:cNvPr id="214" name="Google Shape;214;p31"/>
          <p:cNvSpPr txBox="1"/>
          <p:nvPr>
            <p:ph idx="3" type="body"/>
          </p:nvPr>
        </p:nvSpPr>
        <p:spPr>
          <a:xfrm>
            <a:off x="1154953" y="5109107"/>
            <a:ext cx="3050437" cy="917949"/>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20"/>
              <a:buNone/>
              <a:defRPr sz="14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215" name="Google Shape;215;p31"/>
          <p:cNvSpPr txBox="1"/>
          <p:nvPr>
            <p:ph idx="4" type="body"/>
          </p:nvPr>
        </p:nvSpPr>
        <p:spPr>
          <a:xfrm>
            <a:off x="4572537" y="4532846"/>
            <a:ext cx="3046766" cy="651156"/>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solidFill>
                  <a:schemeClr val="accent1"/>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216" name="Google Shape;216;p31"/>
          <p:cNvSpPr/>
          <p:nvPr>
            <p:ph idx="5" type="pic"/>
          </p:nvPr>
        </p:nvSpPr>
        <p:spPr>
          <a:xfrm>
            <a:off x="4748463" y="2603500"/>
            <a:ext cx="2691241" cy="1591510"/>
          </a:xfrm>
          <a:prstGeom prst="roundRect">
            <a:avLst>
              <a:gd fmla="val 1858" name="adj"/>
            </a:avLst>
          </a:prstGeom>
          <a:noFill/>
          <a:ln>
            <a:noFill/>
          </a:ln>
          <a:effectLst>
            <a:outerShdw blurRad="50800" rotWithShape="0" algn="tl" dir="5400000" dist="50800">
              <a:srgbClr val="000000">
                <a:alpha val="42745"/>
              </a:srgbClr>
            </a:outerShdw>
          </a:effectLst>
        </p:spPr>
      </p:sp>
      <p:sp>
        <p:nvSpPr>
          <p:cNvPr id="217" name="Google Shape;217;p31"/>
          <p:cNvSpPr txBox="1"/>
          <p:nvPr>
            <p:ph idx="6" type="body"/>
          </p:nvPr>
        </p:nvSpPr>
        <p:spPr>
          <a:xfrm>
            <a:off x="4568865" y="5184002"/>
            <a:ext cx="3050438" cy="843056"/>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20"/>
              <a:buNone/>
              <a:defRPr sz="14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218" name="Google Shape;218;p31"/>
          <p:cNvSpPr txBox="1"/>
          <p:nvPr>
            <p:ph idx="7" type="body"/>
          </p:nvPr>
        </p:nvSpPr>
        <p:spPr>
          <a:xfrm>
            <a:off x="7983434" y="4532847"/>
            <a:ext cx="3050438" cy="651154"/>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solidFill>
                  <a:schemeClr val="accent1"/>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219" name="Google Shape;219;p31"/>
          <p:cNvSpPr/>
          <p:nvPr>
            <p:ph idx="8" type="pic"/>
          </p:nvPr>
        </p:nvSpPr>
        <p:spPr>
          <a:xfrm>
            <a:off x="8163031" y="2603500"/>
            <a:ext cx="2691242" cy="1591510"/>
          </a:xfrm>
          <a:prstGeom prst="roundRect">
            <a:avLst>
              <a:gd fmla="val 1858" name="adj"/>
            </a:avLst>
          </a:prstGeom>
          <a:noFill/>
          <a:ln>
            <a:noFill/>
          </a:ln>
          <a:effectLst>
            <a:outerShdw blurRad="50800" rotWithShape="0" algn="tl" dir="5400000" dist="50800">
              <a:srgbClr val="000000">
                <a:alpha val="42745"/>
              </a:srgbClr>
            </a:outerShdw>
          </a:effectLst>
        </p:spPr>
      </p:sp>
      <p:sp>
        <p:nvSpPr>
          <p:cNvPr id="220" name="Google Shape;220;p31"/>
          <p:cNvSpPr txBox="1"/>
          <p:nvPr>
            <p:ph idx="9" type="body"/>
          </p:nvPr>
        </p:nvSpPr>
        <p:spPr>
          <a:xfrm>
            <a:off x="7983434" y="5184001"/>
            <a:ext cx="3050437" cy="843054"/>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20"/>
              <a:buNone/>
              <a:defRPr sz="14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cxnSp>
        <p:nvCxnSpPr>
          <p:cNvPr id="221" name="Google Shape;221;p31"/>
          <p:cNvCxnSpPr/>
          <p:nvPr/>
        </p:nvCxnSpPr>
        <p:spPr>
          <a:xfrm>
            <a:off x="4388153" y="2603500"/>
            <a:ext cx="0" cy="3517594"/>
          </a:xfrm>
          <a:prstGeom prst="straightConnector1">
            <a:avLst/>
          </a:prstGeom>
          <a:noFill/>
          <a:ln cap="flat" cmpd="sng" w="12700">
            <a:solidFill>
              <a:schemeClr val="accent1">
                <a:alpha val="40000"/>
              </a:schemeClr>
            </a:solidFill>
            <a:prstDash val="solid"/>
            <a:round/>
            <a:headEnd len="sm" w="sm" type="none"/>
            <a:tailEnd len="sm" w="sm" type="none"/>
          </a:ln>
        </p:spPr>
      </p:cxnSp>
      <p:cxnSp>
        <p:nvCxnSpPr>
          <p:cNvPr id="222" name="Google Shape;222;p31"/>
          <p:cNvCxnSpPr/>
          <p:nvPr/>
        </p:nvCxnSpPr>
        <p:spPr>
          <a:xfrm>
            <a:off x="7801905" y="2603500"/>
            <a:ext cx="0" cy="3492500"/>
          </a:xfrm>
          <a:prstGeom prst="straightConnector1">
            <a:avLst/>
          </a:prstGeom>
          <a:noFill/>
          <a:ln cap="flat" cmpd="sng" w="12700">
            <a:solidFill>
              <a:schemeClr val="accent1">
                <a:alpha val="40000"/>
              </a:schemeClr>
            </a:solidFill>
            <a:prstDash val="solid"/>
            <a:round/>
            <a:headEnd len="sm" w="sm" type="none"/>
            <a:tailEnd len="sm" w="sm" type="none"/>
          </a:ln>
        </p:spPr>
      </p:cxnSp>
      <p:sp>
        <p:nvSpPr>
          <p:cNvPr id="223" name="Google Shape;223;p31"/>
          <p:cNvSpPr txBox="1"/>
          <p:nvPr>
            <p:ph idx="10" type="dt"/>
          </p:nvPr>
        </p:nvSpPr>
        <p:spPr>
          <a:xfrm>
            <a:off x="10650938" y="6394061"/>
            <a:ext cx="990599" cy="304799"/>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4" name="Google Shape;224;p31"/>
          <p:cNvSpPr txBox="1"/>
          <p:nvPr>
            <p:ph idx="11" type="ftr"/>
          </p:nvPr>
        </p:nvSpPr>
        <p:spPr>
          <a:xfrm>
            <a:off x="528358" y="6391838"/>
            <a:ext cx="3859795" cy="304801"/>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5" name="Google Shape;225;p31"/>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26" name="Shape 226"/>
        <p:cNvGrpSpPr/>
        <p:nvPr/>
      </p:nvGrpSpPr>
      <p:grpSpPr>
        <a:xfrm>
          <a:off x="0" y="0"/>
          <a:ext cx="0" cy="0"/>
          <a:chOff x="0" y="0"/>
          <a:chExt cx="0" cy="0"/>
        </a:xfrm>
      </p:grpSpPr>
      <p:sp>
        <p:nvSpPr>
          <p:cNvPr id="227" name="Google Shape;227;p32"/>
          <p:cNvSpPr txBox="1"/>
          <p:nvPr>
            <p:ph type="title"/>
          </p:nvPr>
        </p:nvSpPr>
        <p:spPr>
          <a:xfrm>
            <a:off x="1154953" y="973668"/>
            <a:ext cx="8825660" cy="70696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8" name="Google Shape;228;p32"/>
          <p:cNvSpPr txBox="1"/>
          <p:nvPr>
            <p:ph idx="1" type="body"/>
          </p:nvPr>
        </p:nvSpPr>
        <p:spPr>
          <a:xfrm rot="5400000">
            <a:off x="3827511" y="-69056"/>
            <a:ext cx="3416300" cy="8761412"/>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40" lvl="2" marL="1371600" algn="l">
              <a:lnSpc>
                <a:spcPct val="100000"/>
              </a:lnSpc>
              <a:spcBef>
                <a:spcPts val="1000"/>
              </a:spcBef>
              <a:spcAft>
                <a:spcPts val="0"/>
              </a:spcAft>
              <a:buSzPts val="1440"/>
              <a:buChar char="►"/>
              <a:defRPr/>
            </a:lvl3pPr>
            <a:lvl4pPr indent="-320040" lvl="3" marL="1828800" algn="l">
              <a:lnSpc>
                <a:spcPct val="100000"/>
              </a:lnSpc>
              <a:spcBef>
                <a:spcPts val="1000"/>
              </a:spcBef>
              <a:spcAft>
                <a:spcPts val="0"/>
              </a:spcAft>
              <a:buSzPts val="1440"/>
              <a:buChar char="►"/>
              <a:defRPr/>
            </a:lvl4pPr>
            <a:lvl5pPr indent="-320040" lvl="4" marL="2286000" algn="l">
              <a:lnSpc>
                <a:spcPct val="100000"/>
              </a:lnSpc>
              <a:spcBef>
                <a:spcPts val="1000"/>
              </a:spcBef>
              <a:spcAft>
                <a:spcPts val="0"/>
              </a:spcAft>
              <a:buSzPts val="1440"/>
              <a:buChar char="►"/>
              <a:defRPr/>
            </a:lvl5pPr>
            <a:lvl6pPr indent="-320040" lvl="5" marL="2743200" algn="l">
              <a:lnSpc>
                <a:spcPct val="100000"/>
              </a:lnSpc>
              <a:spcBef>
                <a:spcPts val="1000"/>
              </a:spcBef>
              <a:spcAft>
                <a:spcPts val="0"/>
              </a:spcAft>
              <a:buSzPts val="1440"/>
              <a:buChar char="►"/>
              <a:defRPr/>
            </a:lvl6pPr>
            <a:lvl7pPr indent="-320040"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229" name="Google Shape;229;p32"/>
          <p:cNvSpPr txBox="1"/>
          <p:nvPr>
            <p:ph idx="10" type="dt"/>
          </p:nvPr>
        </p:nvSpPr>
        <p:spPr>
          <a:xfrm>
            <a:off x="10650938" y="6394061"/>
            <a:ext cx="990599" cy="304799"/>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0" name="Google Shape;230;p32"/>
          <p:cNvSpPr txBox="1"/>
          <p:nvPr>
            <p:ph idx="11" type="ftr"/>
          </p:nvPr>
        </p:nvSpPr>
        <p:spPr>
          <a:xfrm>
            <a:off x="528358" y="6391838"/>
            <a:ext cx="3859795" cy="304801"/>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1" name="Google Shape;231;p32"/>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232" name="Shape 232"/>
        <p:cNvGrpSpPr/>
        <p:nvPr/>
      </p:nvGrpSpPr>
      <p:grpSpPr>
        <a:xfrm>
          <a:off x="0" y="0"/>
          <a:ext cx="0" cy="0"/>
          <a:chOff x="0" y="0"/>
          <a:chExt cx="0" cy="0"/>
        </a:xfrm>
      </p:grpSpPr>
      <p:grpSp>
        <p:nvGrpSpPr>
          <p:cNvPr id="233" name="Google Shape;233;p33"/>
          <p:cNvGrpSpPr/>
          <p:nvPr/>
        </p:nvGrpSpPr>
        <p:grpSpPr>
          <a:xfrm>
            <a:off x="0" y="-2373"/>
            <a:ext cx="12192000" cy="6867027"/>
            <a:chOff x="0" y="-2373"/>
            <a:chExt cx="12192000" cy="6867027"/>
          </a:xfrm>
        </p:grpSpPr>
        <p:sp>
          <p:nvSpPr>
            <p:cNvPr id="234" name="Google Shape;234;p33"/>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 name="Google Shape;235;p33"/>
            <p:cNvSpPr/>
            <p:nvPr/>
          </p:nvSpPr>
          <p:spPr>
            <a:xfrm>
              <a:off x="3220" y="2667000"/>
              <a:ext cx="4191000" cy="4191000"/>
            </a:xfrm>
            <a:prstGeom prst="ellipse">
              <a:avLst/>
            </a:prstGeom>
            <a:gradFill>
              <a:gsLst>
                <a:gs pos="0">
                  <a:srgbClr val="F7F7F7">
                    <a:alpha val="10980"/>
                  </a:srgbClr>
                </a:gs>
                <a:gs pos="36000">
                  <a:srgbClr val="F7F7F7">
                    <a:alpha val="9804"/>
                  </a:srgbClr>
                </a:gs>
                <a:gs pos="75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 name="Google Shape;236;p33"/>
            <p:cNvSpPr/>
            <p:nvPr/>
          </p:nvSpPr>
          <p:spPr>
            <a:xfrm>
              <a:off x="1750" y="2895600"/>
              <a:ext cx="2362200" cy="2362200"/>
            </a:xfrm>
            <a:prstGeom prst="ellipse">
              <a:avLst/>
            </a:prstGeom>
            <a:gradFill>
              <a:gsLst>
                <a:gs pos="0">
                  <a:srgbClr val="F7F7F7">
                    <a:alpha val="7843"/>
                  </a:srgbClr>
                </a:gs>
                <a:gs pos="36000">
                  <a:srgbClr val="F7F7F7">
                    <a:alpha val="7843"/>
                  </a:srgbClr>
                </a:gs>
                <a:gs pos="72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 name="Google Shape;237;p33"/>
            <p:cNvSpPr/>
            <p:nvPr/>
          </p:nvSpPr>
          <p:spPr>
            <a:xfrm>
              <a:off x="8609012" y="1676400"/>
              <a:ext cx="2819400" cy="2819400"/>
            </a:xfrm>
            <a:prstGeom prst="ellipse">
              <a:avLst/>
            </a:prstGeom>
            <a:gradFill>
              <a:gsLst>
                <a:gs pos="0">
                  <a:srgbClr val="F7F7F7">
                    <a:alpha val="6667"/>
                  </a:srgbClr>
                </a:gs>
                <a:gs pos="36000">
                  <a:srgbClr val="F7F7F7">
                    <a:alpha val="5882"/>
                  </a:srgbClr>
                </a:gs>
                <a:gs pos="69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 name="Google Shape;238;p33"/>
            <p:cNvSpPr/>
            <p:nvPr/>
          </p:nvSpPr>
          <p:spPr>
            <a:xfrm>
              <a:off x="7999412" y="-2373"/>
              <a:ext cx="1600200" cy="1600200"/>
            </a:xfrm>
            <a:prstGeom prst="ellipse">
              <a:avLst/>
            </a:prstGeom>
            <a:gradFill>
              <a:gsLst>
                <a:gs pos="0">
                  <a:srgbClr val="F7F7F7">
                    <a:alpha val="13725"/>
                  </a:srgbClr>
                </a:gs>
                <a:gs pos="36000">
                  <a:srgbClr val="F7F7F7">
                    <a:alpha val="6667"/>
                  </a:srgbClr>
                </a:gs>
                <a:gs pos="73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 name="Google Shape;239;p33"/>
            <p:cNvSpPr/>
            <p:nvPr/>
          </p:nvSpPr>
          <p:spPr>
            <a:xfrm>
              <a:off x="8609012" y="5874054"/>
              <a:ext cx="990600" cy="990600"/>
            </a:xfrm>
            <a:prstGeom prst="ellipse">
              <a:avLst/>
            </a:prstGeom>
            <a:gradFill>
              <a:gsLst>
                <a:gs pos="0">
                  <a:srgbClr val="F7F7F7">
                    <a:alpha val="13725"/>
                  </a:srgbClr>
                </a:gs>
                <a:gs pos="36000">
                  <a:srgbClr val="F7F7F7">
                    <a:alpha val="6667"/>
                  </a:srgbClr>
                </a:gs>
                <a:gs pos="66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 name="Google Shape;240;p33"/>
            <p:cNvSpPr/>
            <p:nvPr/>
          </p:nvSpPr>
          <p:spPr>
            <a:xfrm rot="5101749">
              <a:off x="6294738" y="4577737"/>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 name="Google Shape;241;p33"/>
            <p:cNvSpPr/>
            <p:nvPr/>
          </p:nvSpPr>
          <p:spPr>
            <a:xfrm>
              <a:off x="414867" y="402165"/>
              <a:ext cx="6510866" cy="605367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 name="Google Shape;242;p33"/>
            <p:cNvSpPr/>
            <p:nvPr/>
          </p:nvSpPr>
          <p:spPr>
            <a:xfrm rot="5400000">
              <a:off x="4449232" y="2801721"/>
              <a:ext cx="6053670" cy="1254558"/>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243" name="Google Shape;243;p33"/>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244" name="Google Shape;244;p33"/>
          <p:cNvSpPr txBox="1"/>
          <p:nvPr>
            <p:ph type="title"/>
          </p:nvPr>
        </p:nvSpPr>
        <p:spPr>
          <a:xfrm rot="5400000">
            <a:off x="6909428" y="2945796"/>
            <a:ext cx="4748589" cy="1413933"/>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5" name="Google Shape;245;p33"/>
          <p:cNvSpPr txBox="1"/>
          <p:nvPr>
            <p:ph idx="1" type="body"/>
          </p:nvPr>
        </p:nvSpPr>
        <p:spPr>
          <a:xfrm rot="5400000">
            <a:off x="1904432" y="528990"/>
            <a:ext cx="4748590" cy="6247546"/>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40" lvl="2" marL="1371600" algn="l">
              <a:lnSpc>
                <a:spcPct val="100000"/>
              </a:lnSpc>
              <a:spcBef>
                <a:spcPts val="1000"/>
              </a:spcBef>
              <a:spcAft>
                <a:spcPts val="0"/>
              </a:spcAft>
              <a:buSzPts val="1440"/>
              <a:buChar char="►"/>
              <a:defRPr/>
            </a:lvl3pPr>
            <a:lvl4pPr indent="-320040" lvl="3" marL="1828800" algn="l">
              <a:lnSpc>
                <a:spcPct val="100000"/>
              </a:lnSpc>
              <a:spcBef>
                <a:spcPts val="1000"/>
              </a:spcBef>
              <a:spcAft>
                <a:spcPts val="0"/>
              </a:spcAft>
              <a:buSzPts val="1440"/>
              <a:buChar char="►"/>
              <a:defRPr/>
            </a:lvl4pPr>
            <a:lvl5pPr indent="-320040" lvl="4" marL="2286000" algn="l">
              <a:lnSpc>
                <a:spcPct val="100000"/>
              </a:lnSpc>
              <a:spcBef>
                <a:spcPts val="1000"/>
              </a:spcBef>
              <a:spcAft>
                <a:spcPts val="0"/>
              </a:spcAft>
              <a:buSzPts val="1440"/>
              <a:buChar char="►"/>
              <a:defRPr/>
            </a:lvl5pPr>
            <a:lvl6pPr indent="-320040" lvl="5" marL="2743200" algn="l">
              <a:lnSpc>
                <a:spcPct val="100000"/>
              </a:lnSpc>
              <a:spcBef>
                <a:spcPts val="1000"/>
              </a:spcBef>
              <a:spcAft>
                <a:spcPts val="0"/>
              </a:spcAft>
              <a:buSzPts val="1440"/>
              <a:buChar char="►"/>
              <a:defRPr/>
            </a:lvl6pPr>
            <a:lvl7pPr indent="-320040"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246" name="Google Shape;246;p33"/>
          <p:cNvSpPr txBox="1"/>
          <p:nvPr>
            <p:ph idx="10" type="dt"/>
          </p:nvPr>
        </p:nvSpPr>
        <p:spPr>
          <a:xfrm>
            <a:off x="10650938" y="6394061"/>
            <a:ext cx="990599" cy="304799"/>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7" name="Google Shape;247;p33"/>
          <p:cNvSpPr txBox="1"/>
          <p:nvPr>
            <p:ph idx="11" type="ftr"/>
          </p:nvPr>
        </p:nvSpPr>
        <p:spPr>
          <a:xfrm>
            <a:off x="528358" y="6391838"/>
            <a:ext cx="3859795" cy="304801"/>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8" name="Google Shape;248;p33"/>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706"/>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 name="Google Shape;249;p33"/>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theme" Target="../theme/theme1.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grpSp>
        <p:nvGrpSpPr>
          <p:cNvPr id="6" name="Google Shape;6;p16"/>
          <p:cNvGrpSpPr/>
          <p:nvPr/>
        </p:nvGrpSpPr>
        <p:grpSpPr>
          <a:xfrm>
            <a:off x="0" y="-2373"/>
            <a:ext cx="12192000" cy="6867027"/>
            <a:chOff x="0" y="-2373"/>
            <a:chExt cx="12192000" cy="6867027"/>
          </a:xfrm>
        </p:grpSpPr>
        <p:sp>
          <p:nvSpPr>
            <p:cNvPr id="7" name="Google Shape;7;p16"/>
            <p:cNvSpPr/>
            <p:nvPr/>
          </p:nvSpPr>
          <p:spPr>
            <a:xfrm>
              <a:off x="0" y="0"/>
              <a:ext cx="12192000" cy="6858000"/>
            </a:xfrm>
            <a:prstGeom prst="rect">
              <a:avLst/>
            </a:prstGeom>
            <a:blipFill rotWithShape="1">
              <a:blip r:embed="rId1">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 name="Google Shape;8;p16"/>
            <p:cNvSpPr/>
            <p:nvPr/>
          </p:nvSpPr>
          <p:spPr>
            <a:xfrm>
              <a:off x="3220" y="2667000"/>
              <a:ext cx="4191000" cy="4191000"/>
            </a:xfrm>
            <a:prstGeom prst="ellipse">
              <a:avLst/>
            </a:prstGeom>
            <a:gradFill>
              <a:gsLst>
                <a:gs pos="0">
                  <a:srgbClr val="F7F7F7">
                    <a:alpha val="10980"/>
                  </a:srgbClr>
                </a:gs>
                <a:gs pos="36000">
                  <a:srgbClr val="F7F7F7">
                    <a:alpha val="9804"/>
                  </a:srgbClr>
                </a:gs>
                <a:gs pos="75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 name="Google Shape;9;p16"/>
            <p:cNvSpPr/>
            <p:nvPr/>
          </p:nvSpPr>
          <p:spPr>
            <a:xfrm>
              <a:off x="1750" y="2895600"/>
              <a:ext cx="2362200" cy="2362200"/>
            </a:xfrm>
            <a:prstGeom prst="ellipse">
              <a:avLst/>
            </a:prstGeom>
            <a:gradFill>
              <a:gsLst>
                <a:gs pos="0">
                  <a:srgbClr val="F7F7F7">
                    <a:alpha val="7843"/>
                  </a:srgbClr>
                </a:gs>
                <a:gs pos="36000">
                  <a:srgbClr val="F7F7F7">
                    <a:alpha val="7843"/>
                  </a:srgbClr>
                </a:gs>
                <a:gs pos="72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 name="Google Shape;10;p16"/>
            <p:cNvSpPr/>
            <p:nvPr/>
          </p:nvSpPr>
          <p:spPr>
            <a:xfrm>
              <a:off x="8609012" y="1676400"/>
              <a:ext cx="2819400" cy="2819400"/>
            </a:xfrm>
            <a:prstGeom prst="ellipse">
              <a:avLst/>
            </a:prstGeom>
            <a:gradFill>
              <a:gsLst>
                <a:gs pos="0">
                  <a:srgbClr val="F7F7F7">
                    <a:alpha val="6667"/>
                  </a:srgbClr>
                </a:gs>
                <a:gs pos="36000">
                  <a:srgbClr val="F7F7F7">
                    <a:alpha val="5882"/>
                  </a:srgbClr>
                </a:gs>
                <a:gs pos="69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16"/>
            <p:cNvSpPr/>
            <p:nvPr/>
          </p:nvSpPr>
          <p:spPr>
            <a:xfrm>
              <a:off x="7999412" y="-2373"/>
              <a:ext cx="1600200" cy="1600200"/>
            </a:xfrm>
            <a:prstGeom prst="ellipse">
              <a:avLst/>
            </a:prstGeom>
            <a:gradFill>
              <a:gsLst>
                <a:gs pos="0">
                  <a:srgbClr val="F7F7F7">
                    <a:alpha val="13725"/>
                  </a:srgbClr>
                </a:gs>
                <a:gs pos="36000">
                  <a:srgbClr val="F7F7F7">
                    <a:alpha val="6667"/>
                  </a:srgbClr>
                </a:gs>
                <a:gs pos="73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16"/>
            <p:cNvSpPr/>
            <p:nvPr/>
          </p:nvSpPr>
          <p:spPr>
            <a:xfrm>
              <a:off x="8609012" y="5874054"/>
              <a:ext cx="990600" cy="990600"/>
            </a:xfrm>
            <a:prstGeom prst="ellipse">
              <a:avLst/>
            </a:prstGeom>
            <a:gradFill>
              <a:gsLst>
                <a:gs pos="0">
                  <a:srgbClr val="F7F7F7">
                    <a:alpha val="13725"/>
                  </a:srgbClr>
                </a:gs>
                <a:gs pos="36000">
                  <a:srgbClr val="F7F7F7">
                    <a:alpha val="6667"/>
                  </a:srgbClr>
                </a:gs>
                <a:gs pos="66000">
                  <a:srgbClr val="F7F7F7">
                    <a:alpha val="0"/>
                  </a:srgbClr>
                </a:gs>
                <a:gs pos="100000">
                  <a:srgbClr val="F7F7F7">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16"/>
            <p:cNvSpPr/>
            <p:nvPr/>
          </p:nvSpPr>
          <p:spPr>
            <a:xfrm rot="-589932">
              <a:off x="8490951" y="1797517"/>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 name="Google Shape;14;p16"/>
            <p:cNvSpPr/>
            <p:nvPr/>
          </p:nvSpPr>
          <p:spPr>
            <a:xfrm>
              <a:off x="459506" y="1866405"/>
              <a:ext cx="11277600" cy="4533900"/>
            </a:xfrm>
            <a:custGeom>
              <a:rect b="b" l="l" r="r" t="t"/>
              <a:pathLst>
                <a:path extrusionOk="0" h="2856" w="7104">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lt1"/>
            </a:solidFill>
            <a:ln>
              <a:noFill/>
            </a:ln>
          </p:spPr>
        </p:sp>
        <p:sp>
          <p:nvSpPr>
            <p:cNvPr id="15" name="Google Shape;15;p16"/>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6" name="Google Shape;16;p16"/>
          <p:cNvSpPr txBox="1"/>
          <p:nvPr>
            <p:ph type="title"/>
          </p:nvPr>
        </p:nvSpPr>
        <p:spPr>
          <a:xfrm>
            <a:off x="1154953" y="973668"/>
            <a:ext cx="8761413" cy="706964"/>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chemeClr val="lt2"/>
              </a:buClr>
              <a:buSzPts val="3600"/>
              <a:buFont typeface="Century Gothic"/>
              <a:buNone/>
              <a:defRPr b="0" i="0" sz="3600" u="none" cap="none" strike="noStrike">
                <a:solidFill>
                  <a:schemeClr val="lt2"/>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9pPr>
          </a:lstStyle>
          <a:p/>
        </p:txBody>
      </p:sp>
      <p:sp>
        <p:nvSpPr>
          <p:cNvPr id="17" name="Google Shape;17;p16"/>
          <p:cNvSpPr txBox="1"/>
          <p:nvPr>
            <p:ph idx="1" type="body"/>
          </p:nvPr>
        </p:nvSpPr>
        <p:spPr>
          <a:xfrm>
            <a:off x="1154955" y="2603500"/>
            <a:ext cx="8761412" cy="3416300"/>
          </a:xfrm>
          <a:prstGeom prst="rect">
            <a:avLst/>
          </a:prstGeom>
          <a:noFill/>
          <a:ln>
            <a:noFill/>
          </a:ln>
        </p:spPr>
        <p:txBody>
          <a:bodyPr anchorCtr="0" anchor="t" bIns="45700" lIns="91425" spcFirstLastPara="1" rIns="91425" wrap="square" tIns="45700">
            <a:normAutofit/>
          </a:bodyPr>
          <a:lstStyle>
            <a:lvl1pPr indent="-320040" lvl="0" marL="457200" marR="0" rtl="0" algn="l">
              <a:lnSpc>
                <a:spcPct val="100000"/>
              </a:lnSpc>
              <a:spcBef>
                <a:spcPts val="1000"/>
              </a:spcBef>
              <a:spcAft>
                <a:spcPts val="0"/>
              </a:spcAft>
              <a:buClr>
                <a:schemeClr val="accent1"/>
              </a:buClr>
              <a:buSzPts val="1440"/>
              <a:buFont typeface="Noto Sans Symbols"/>
              <a:buChar char="►"/>
              <a:defRPr b="0" i="0" sz="1800" u="none" cap="none" strike="noStrike">
                <a:solidFill>
                  <a:srgbClr val="3F3F3F"/>
                </a:solidFill>
                <a:latin typeface="Century Gothic"/>
                <a:ea typeface="Century Gothic"/>
                <a:cs typeface="Century Gothic"/>
                <a:sym typeface="Century Gothic"/>
              </a:defRPr>
            </a:lvl1pPr>
            <a:lvl2pPr indent="-309880" lvl="1" marL="914400" marR="0" rtl="0" algn="l">
              <a:lnSpc>
                <a:spcPct val="100000"/>
              </a:lnSpc>
              <a:spcBef>
                <a:spcPts val="1000"/>
              </a:spcBef>
              <a:spcAft>
                <a:spcPts val="0"/>
              </a:spcAft>
              <a:buClr>
                <a:schemeClr val="accent1"/>
              </a:buClr>
              <a:buSzPts val="1280"/>
              <a:buFont typeface="Noto Sans Symbols"/>
              <a:buChar char="►"/>
              <a:defRPr b="0" i="0" sz="1600" u="none" cap="none" strike="noStrike">
                <a:solidFill>
                  <a:srgbClr val="3F3F3F"/>
                </a:solidFill>
                <a:latin typeface="Century Gothic"/>
                <a:ea typeface="Century Gothic"/>
                <a:cs typeface="Century Gothic"/>
                <a:sym typeface="Century Gothic"/>
              </a:defRPr>
            </a:lvl2pPr>
            <a:lvl3pPr indent="-299720" lvl="2" marL="1371600" marR="0" rtl="0" algn="l">
              <a:lnSpc>
                <a:spcPct val="100000"/>
              </a:lnSpc>
              <a:spcBef>
                <a:spcPts val="1000"/>
              </a:spcBef>
              <a:spcAft>
                <a:spcPts val="0"/>
              </a:spcAft>
              <a:buClr>
                <a:schemeClr val="accent1"/>
              </a:buClr>
              <a:buSzPts val="1120"/>
              <a:buFont typeface="Noto Sans Symbols"/>
              <a:buChar char="►"/>
              <a:defRPr b="0" i="0" sz="1400" u="none" cap="none" strike="noStrike">
                <a:solidFill>
                  <a:srgbClr val="3F3F3F"/>
                </a:solidFill>
                <a:latin typeface="Century Gothic"/>
                <a:ea typeface="Century Gothic"/>
                <a:cs typeface="Century Gothic"/>
                <a:sym typeface="Century Gothic"/>
              </a:defRPr>
            </a:lvl3pPr>
            <a:lvl4pPr indent="-289560" lvl="3" marL="18288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4pPr>
            <a:lvl5pPr indent="-289560" lvl="4" marL="22860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5pPr>
            <a:lvl6pPr indent="-289560" lvl="5" marL="27432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6pPr>
            <a:lvl7pPr indent="-289560" lvl="6" marL="32004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7pPr>
            <a:lvl8pPr indent="-289560" lvl="7" marL="36576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8pPr>
            <a:lvl9pPr indent="-289560" lvl="8" marL="41148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9pPr>
          </a:lstStyle>
          <a:p/>
        </p:txBody>
      </p:sp>
      <p:sp>
        <p:nvSpPr>
          <p:cNvPr id="18" name="Google Shape;18;p16"/>
          <p:cNvSpPr txBox="1"/>
          <p:nvPr>
            <p:ph idx="10" type="dt"/>
          </p:nvPr>
        </p:nvSpPr>
        <p:spPr>
          <a:xfrm>
            <a:off x="10650938" y="6394061"/>
            <a:ext cx="990599" cy="304799"/>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1" i="0" sz="1000" u="none" cap="none" strike="noStrike">
                <a:solidFill>
                  <a:schemeClr val="accent1"/>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9pPr>
          </a:lstStyle>
          <a:p/>
        </p:txBody>
      </p:sp>
      <p:sp>
        <p:nvSpPr>
          <p:cNvPr id="19" name="Google Shape;19;p16"/>
          <p:cNvSpPr txBox="1"/>
          <p:nvPr>
            <p:ph idx="11" type="ftr"/>
          </p:nvPr>
        </p:nvSpPr>
        <p:spPr>
          <a:xfrm>
            <a:off x="528358" y="6391838"/>
            <a:ext cx="3859795" cy="304801"/>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1" i="0" sz="1000" u="none" cap="none" strike="noStrike">
                <a:solidFill>
                  <a:schemeClr val="accent1"/>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9pPr>
          </a:lstStyle>
          <a:p/>
        </p:txBody>
      </p:sp>
      <p:sp>
        <p:nvSpPr>
          <p:cNvPr id="20" name="Google Shape;20;p16"/>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706"/>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 name="Google Shape;21;p16"/>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9.jpg"/><Relationship Id="rId4" Type="http://schemas.openxmlformats.org/officeDocument/2006/relationships/image" Target="../media/image7.jpg"/><Relationship Id="rId5" Type="http://schemas.openxmlformats.org/officeDocument/2006/relationships/image" Target="../media/image8.jpg"/><Relationship Id="rId6" Type="http://schemas.openxmlformats.org/officeDocument/2006/relationships/image" Target="../media/image10.png"/><Relationship Id="rId7" Type="http://schemas.openxmlformats.org/officeDocument/2006/relationships/image" Target="../media/image6.jpg"/><Relationship Id="rId8" Type="http://schemas.openxmlformats.org/officeDocument/2006/relationships/image" Target="../media/image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1"/>
          <p:cNvSpPr txBox="1"/>
          <p:nvPr>
            <p:ph type="ctrTitle"/>
          </p:nvPr>
        </p:nvSpPr>
        <p:spPr>
          <a:xfrm>
            <a:off x="1154955" y="2364783"/>
            <a:ext cx="9882000" cy="2677500"/>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2"/>
              </a:buClr>
              <a:buSzPts val="5400"/>
              <a:buFont typeface="Century Gothic"/>
              <a:buNone/>
            </a:pPr>
            <a:r>
              <a:rPr lang="en-GB">
                <a:solidFill>
                  <a:srgbClr val="FFE599"/>
                </a:solidFill>
                <a:latin typeface="Playwrite GB S"/>
                <a:ea typeface="Playwrite GB S"/>
                <a:cs typeface="Playwrite GB S"/>
                <a:sym typeface="Playwrite GB S"/>
              </a:rPr>
              <a:t>Year 6 Curriculum Evening</a:t>
            </a:r>
            <a:br>
              <a:rPr lang="en-GB">
                <a:solidFill>
                  <a:srgbClr val="FFE599"/>
                </a:solidFill>
                <a:latin typeface="Playwrite GB S"/>
                <a:ea typeface="Playwrite GB S"/>
                <a:cs typeface="Playwrite GB S"/>
                <a:sym typeface="Playwrite GB S"/>
              </a:rPr>
            </a:br>
            <a:br>
              <a:rPr lang="en-GB">
                <a:solidFill>
                  <a:srgbClr val="FFE599"/>
                </a:solidFill>
                <a:latin typeface="Playwrite GB S"/>
                <a:ea typeface="Playwrite GB S"/>
                <a:cs typeface="Playwrite GB S"/>
                <a:sym typeface="Playwrite GB S"/>
              </a:rPr>
            </a:br>
            <a:r>
              <a:rPr i="1" lang="en-GB" sz="3600">
                <a:solidFill>
                  <a:srgbClr val="FFE599"/>
                </a:solidFill>
                <a:latin typeface="Playwrite GB S"/>
                <a:ea typeface="Playwrite GB S"/>
                <a:cs typeface="Playwrite GB S"/>
                <a:sym typeface="Playwrite GB S"/>
              </a:rPr>
              <a:t>‘Love your neighbour as yourself.’</a:t>
            </a:r>
            <a:endParaRPr i="1">
              <a:solidFill>
                <a:srgbClr val="FFE599"/>
              </a:solidFill>
              <a:latin typeface="Playwrite GB S"/>
              <a:ea typeface="Playwrite GB S"/>
              <a:cs typeface="Playwrite GB S"/>
              <a:sym typeface="Playwrite GB S"/>
            </a:endParaRPr>
          </a:p>
        </p:txBody>
      </p:sp>
      <p:sp>
        <p:nvSpPr>
          <p:cNvPr id="255" name="Google Shape;255;p1"/>
          <p:cNvSpPr txBox="1"/>
          <p:nvPr>
            <p:ph idx="1" type="subTitle"/>
          </p:nvPr>
        </p:nvSpPr>
        <p:spPr>
          <a:xfrm>
            <a:off x="1154950" y="5438422"/>
            <a:ext cx="8825700" cy="4653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440"/>
              <a:buNone/>
            </a:pPr>
            <a:r>
              <a:rPr b="1" lang="en-GB"/>
              <a:t>PRESENTATION September 2026</a:t>
            </a:r>
            <a:endParaRPr b="1"/>
          </a:p>
        </p:txBody>
      </p:sp>
      <p:pic>
        <p:nvPicPr>
          <p:cNvPr id="256" name="Google Shape;256;p1" title="st-brigets-instagram-logo.png"/>
          <p:cNvPicPr preferRelativeResize="0"/>
          <p:nvPr/>
        </p:nvPicPr>
        <p:blipFill rotWithShape="1">
          <a:blip r:embed="rId3">
            <a:alphaModFix/>
          </a:blip>
          <a:srcRect b="0" l="0" r="0" t="0"/>
          <a:stretch/>
        </p:blipFill>
        <p:spPr>
          <a:xfrm>
            <a:off x="576200" y="486300"/>
            <a:ext cx="2097650" cy="20976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2"/>
          <p:cNvSpPr txBox="1"/>
          <p:nvPr>
            <p:ph type="title"/>
          </p:nvPr>
        </p:nvSpPr>
        <p:spPr>
          <a:xfrm>
            <a:off x="1154953" y="973668"/>
            <a:ext cx="8761413" cy="706964"/>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en-GB">
                <a:solidFill>
                  <a:schemeClr val="accent2"/>
                </a:solidFill>
                <a:latin typeface="Playwrite GB S"/>
                <a:ea typeface="Playwrite GB S"/>
                <a:cs typeface="Playwrite GB S"/>
                <a:sym typeface="Playwrite GB S"/>
              </a:rPr>
              <a:t>Overview</a:t>
            </a:r>
            <a:endParaRPr>
              <a:solidFill>
                <a:schemeClr val="accent2"/>
              </a:solidFill>
              <a:latin typeface="Playwrite GB S"/>
              <a:ea typeface="Playwrite GB S"/>
              <a:cs typeface="Playwrite GB S"/>
              <a:sym typeface="Playwrite GB S"/>
            </a:endParaRPr>
          </a:p>
        </p:txBody>
      </p:sp>
      <p:sp>
        <p:nvSpPr>
          <p:cNvPr id="262" name="Google Shape;262;p2"/>
          <p:cNvSpPr txBox="1"/>
          <p:nvPr>
            <p:ph idx="1" type="body"/>
          </p:nvPr>
        </p:nvSpPr>
        <p:spPr>
          <a:xfrm>
            <a:off x="532275" y="2374775"/>
            <a:ext cx="10441200" cy="4315500"/>
          </a:xfrm>
          <a:prstGeom prst="rect">
            <a:avLst/>
          </a:prstGeom>
          <a:noFill/>
          <a:ln>
            <a:noFill/>
          </a:ln>
        </p:spPr>
        <p:txBody>
          <a:bodyPr anchorCtr="0" anchor="t" bIns="45700" lIns="91425" spcFirstLastPara="1" rIns="91425" wrap="square" tIns="45700">
            <a:normAutofit/>
          </a:bodyPr>
          <a:lstStyle/>
          <a:p>
            <a:pPr indent="-342900" lvl="0" marL="342900" rtl="0" algn="l">
              <a:lnSpc>
                <a:spcPct val="100000"/>
              </a:lnSpc>
              <a:spcBef>
                <a:spcPts val="0"/>
              </a:spcBef>
              <a:spcAft>
                <a:spcPts val="0"/>
              </a:spcAft>
              <a:buSzPts val="2240"/>
              <a:buFont typeface="Playwrite GB S"/>
              <a:buChar char="►"/>
            </a:pPr>
            <a:r>
              <a:rPr b="1" lang="en-GB" sz="2600">
                <a:latin typeface="Playwrite GB S"/>
                <a:ea typeface="Playwrite GB S"/>
                <a:cs typeface="Playwrite GB S"/>
                <a:sym typeface="Playwrite GB S"/>
              </a:rPr>
              <a:t>Welcome to Year 6</a:t>
            </a:r>
            <a:endParaRPr b="1" sz="2600">
              <a:latin typeface="Playwrite GB S"/>
              <a:ea typeface="Playwrite GB S"/>
              <a:cs typeface="Playwrite GB S"/>
              <a:sym typeface="Playwrite GB S"/>
            </a:endParaRPr>
          </a:p>
          <a:p>
            <a:pPr indent="-342900" lvl="0" marL="342900" rtl="0" algn="l">
              <a:lnSpc>
                <a:spcPct val="100000"/>
              </a:lnSpc>
              <a:spcBef>
                <a:spcPts val="1000"/>
              </a:spcBef>
              <a:spcAft>
                <a:spcPts val="0"/>
              </a:spcAft>
              <a:buSzPts val="2240"/>
              <a:buFont typeface="Playwrite GB S"/>
              <a:buChar char="►"/>
            </a:pPr>
            <a:r>
              <a:rPr b="1" lang="en-GB" sz="2600">
                <a:latin typeface="Playwrite GB S"/>
                <a:ea typeface="Playwrite GB S"/>
                <a:cs typeface="Playwrite GB S"/>
                <a:sym typeface="Playwrite GB S"/>
              </a:rPr>
              <a:t>Expectations: Mission and Values</a:t>
            </a:r>
            <a:endParaRPr b="1" sz="2600">
              <a:latin typeface="Playwrite GB S"/>
              <a:ea typeface="Playwrite GB S"/>
              <a:cs typeface="Playwrite GB S"/>
              <a:sym typeface="Playwrite GB S"/>
            </a:endParaRPr>
          </a:p>
          <a:p>
            <a:pPr indent="-342900" lvl="0" marL="342900" rtl="0" algn="l">
              <a:lnSpc>
                <a:spcPct val="100000"/>
              </a:lnSpc>
              <a:spcBef>
                <a:spcPts val="1000"/>
              </a:spcBef>
              <a:spcAft>
                <a:spcPts val="0"/>
              </a:spcAft>
              <a:buSzPts val="2240"/>
              <a:buFont typeface="Playwrite GB S"/>
              <a:buChar char="►"/>
            </a:pPr>
            <a:r>
              <a:rPr b="1" lang="en-GB" sz="2600">
                <a:latin typeface="Playwrite GB S"/>
                <a:ea typeface="Playwrite GB S"/>
                <a:cs typeface="Playwrite GB S"/>
                <a:sym typeface="Playwrite GB S"/>
              </a:rPr>
              <a:t>Secondary Readiness</a:t>
            </a:r>
            <a:endParaRPr b="1" sz="2600">
              <a:latin typeface="Playwrite GB S"/>
              <a:ea typeface="Playwrite GB S"/>
              <a:cs typeface="Playwrite GB S"/>
              <a:sym typeface="Playwrite GB S"/>
            </a:endParaRPr>
          </a:p>
          <a:p>
            <a:pPr indent="-342900" lvl="0" marL="342900" rtl="0" algn="l">
              <a:lnSpc>
                <a:spcPct val="100000"/>
              </a:lnSpc>
              <a:spcBef>
                <a:spcPts val="1000"/>
              </a:spcBef>
              <a:spcAft>
                <a:spcPts val="0"/>
              </a:spcAft>
              <a:buSzPts val="2240"/>
              <a:buFont typeface="Playwrite GB S"/>
              <a:buChar char="►"/>
            </a:pPr>
            <a:r>
              <a:rPr b="1" lang="en-GB" sz="2600">
                <a:latin typeface="Playwrite GB S"/>
                <a:ea typeface="Playwrite GB S"/>
                <a:cs typeface="Playwrite GB S"/>
                <a:sym typeface="Playwrite GB S"/>
              </a:rPr>
              <a:t>Curriculum overview</a:t>
            </a:r>
            <a:endParaRPr b="1" sz="2600">
              <a:latin typeface="Playwrite GB S"/>
              <a:ea typeface="Playwrite GB S"/>
              <a:cs typeface="Playwrite GB S"/>
              <a:sym typeface="Playwrite GB S"/>
            </a:endParaRPr>
          </a:p>
          <a:p>
            <a:pPr indent="-342900" lvl="0" marL="342900" rtl="0" algn="l">
              <a:lnSpc>
                <a:spcPct val="100000"/>
              </a:lnSpc>
              <a:spcBef>
                <a:spcPts val="1000"/>
              </a:spcBef>
              <a:spcAft>
                <a:spcPts val="0"/>
              </a:spcAft>
              <a:buSzPts val="2240"/>
              <a:buFont typeface="Playwrite GB S"/>
              <a:buChar char="►"/>
            </a:pPr>
            <a:r>
              <a:rPr b="1" lang="en-GB" sz="2600">
                <a:latin typeface="Playwrite GB S"/>
                <a:ea typeface="Playwrite GB S"/>
                <a:cs typeface="Playwrite GB S"/>
                <a:sym typeface="Playwrite GB S"/>
              </a:rPr>
              <a:t>Robinwood</a:t>
            </a:r>
            <a:endParaRPr b="1" sz="2600">
              <a:latin typeface="Playwrite GB S"/>
              <a:ea typeface="Playwrite GB S"/>
              <a:cs typeface="Playwrite GB S"/>
              <a:sym typeface="Playwrite GB S"/>
            </a:endParaRPr>
          </a:p>
          <a:p>
            <a:pPr indent="-342900" lvl="0" marL="342900" rtl="0" algn="l">
              <a:lnSpc>
                <a:spcPct val="100000"/>
              </a:lnSpc>
              <a:spcBef>
                <a:spcPts val="1000"/>
              </a:spcBef>
              <a:spcAft>
                <a:spcPts val="0"/>
              </a:spcAft>
              <a:buSzPts val="2240"/>
              <a:buFont typeface="Playwrite GB S"/>
              <a:buChar char="►"/>
            </a:pPr>
            <a:r>
              <a:rPr b="1" lang="en-GB" sz="2600">
                <a:latin typeface="Playwrite GB S"/>
                <a:ea typeface="Playwrite GB S"/>
                <a:cs typeface="Playwrite GB S"/>
                <a:sym typeface="Playwrite GB S"/>
              </a:rPr>
              <a:t>Communication</a:t>
            </a:r>
            <a:endParaRPr b="1" sz="2600">
              <a:latin typeface="Playwrite GB S"/>
              <a:ea typeface="Playwrite GB S"/>
              <a:cs typeface="Playwrite GB S"/>
              <a:sym typeface="Playwrite GB S"/>
            </a:endParaRPr>
          </a:p>
          <a:p>
            <a:pPr indent="0" lvl="0" marL="0" rtl="0" algn="l">
              <a:lnSpc>
                <a:spcPct val="100000"/>
              </a:lnSpc>
              <a:spcBef>
                <a:spcPts val="1000"/>
              </a:spcBef>
              <a:spcAft>
                <a:spcPts val="0"/>
              </a:spcAft>
              <a:buSzPts val="1440"/>
              <a:buNone/>
            </a:pPr>
            <a:r>
              <a:t/>
            </a:r>
            <a:endParaRPr/>
          </a:p>
        </p:txBody>
      </p:sp>
      <p:pic>
        <p:nvPicPr>
          <p:cNvPr id="263" name="Google Shape;263;p2" title="IMG_1157.HEIC"/>
          <p:cNvPicPr preferRelativeResize="0"/>
          <p:nvPr/>
        </p:nvPicPr>
        <p:blipFill rotWithShape="1">
          <a:blip r:embed="rId3">
            <a:alphaModFix/>
          </a:blip>
          <a:srcRect b="0" l="0" r="0" t="0"/>
          <a:stretch/>
        </p:blipFill>
        <p:spPr>
          <a:xfrm rot="-875335">
            <a:off x="7211250" y="2842523"/>
            <a:ext cx="3861723" cy="28963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3"/>
          <p:cNvSpPr txBox="1"/>
          <p:nvPr>
            <p:ph type="title"/>
          </p:nvPr>
        </p:nvSpPr>
        <p:spPr>
          <a:xfrm>
            <a:off x="1154953" y="973668"/>
            <a:ext cx="8761413" cy="706964"/>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en-GB">
                <a:solidFill>
                  <a:schemeClr val="accent2"/>
                </a:solidFill>
                <a:latin typeface="Playwrite GB S"/>
                <a:ea typeface="Playwrite GB S"/>
                <a:cs typeface="Playwrite GB S"/>
                <a:sym typeface="Playwrite GB S"/>
              </a:rPr>
              <a:t>Welcome to Year 6</a:t>
            </a:r>
            <a:endParaRPr>
              <a:solidFill>
                <a:schemeClr val="accent2"/>
              </a:solidFill>
              <a:latin typeface="Playwrite GB S"/>
              <a:ea typeface="Playwrite GB S"/>
              <a:cs typeface="Playwrite GB S"/>
              <a:sym typeface="Playwrite GB S"/>
            </a:endParaRPr>
          </a:p>
        </p:txBody>
      </p:sp>
      <p:sp>
        <p:nvSpPr>
          <p:cNvPr id="269" name="Google Shape;269;p3"/>
          <p:cNvSpPr txBox="1"/>
          <p:nvPr>
            <p:ph idx="1" type="body"/>
          </p:nvPr>
        </p:nvSpPr>
        <p:spPr>
          <a:xfrm>
            <a:off x="699550" y="2262375"/>
            <a:ext cx="11199300" cy="4350000"/>
          </a:xfrm>
          <a:prstGeom prst="rect">
            <a:avLst/>
          </a:prstGeom>
          <a:noFill/>
          <a:ln>
            <a:noFill/>
          </a:ln>
        </p:spPr>
        <p:txBody>
          <a:bodyPr anchorCtr="0" anchor="t" bIns="45700" lIns="91425" spcFirstLastPara="1" rIns="91425" wrap="square" tIns="45700">
            <a:normAutofit/>
          </a:bodyPr>
          <a:lstStyle/>
          <a:p>
            <a:pPr indent="-342900" lvl="0" marL="342900" rtl="0" algn="l">
              <a:lnSpc>
                <a:spcPct val="100000"/>
              </a:lnSpc>
              <a:spcBef>
                <a:spcPts val="0"/>
              </a:spcBef>
              <a:spcAft>
                <a:spcPts val="0"/>
              </a:spcAft>
              <a:buSzPts val="2240"/>
              <a:buFont typeface="Playwrite GB S"/>
              <a:buChar char="►"/>
            </a:pPr>
            <a:r>
              <a:rPr b="1" lang="en-GB" sz="2600">
                <a:latin typeface="Playwrite GB S"/>
                <a:ea typeface="Playwrite GB S"/>
                <a:cs typeface="Playwrite GB S"/>
                <a:sym typeface="Playwrite GB S"/>
              </a:rPr>
              <a:t>Class Teachers: Mrs McDowall, Miss Job and Mrs Ross</a:t>
            </a:r>
            <a:endParaRPr b="1" sz="2600">
              <a:latin typeface="Playwrite GB S"/>
              <a:ea typeface="Playwrite GB S"/>
              <a:cs typeface="Playwrite GB S"/>
              <a:sym typeface="Playwrite GB S"/>
            </a:endParaRPr>
          </a:p>
          <a:p>
            <a:pPr indent="0" lvl="0" marL="342900" rtl="0" algn="l">
              <a:lnSpc>
                <a:spcPct val="100000"/>
              </a:lnSpc>
              <a:spcBef>
                <a:spcPts val="0"/>
              </a:spcBef>
              <a:spcAft>
                <a:spcPts val="0"/>
              </a:spcAft>
              <a:buSzPts val="1440"/>
              <a:buNone/>
            </a:pPr>
            <a:r>
              <a:t/>
            </a:r>
            <a:endParaRPr b="1" sz="2600">
              <a:latin typeface="Playwrite GB S"/>
              <a:ea typeface="Playwrite GB S"/>
              <a:cs typeface="Playwrite GB S"/>
              <a:sym typeface="Playwrite GB S"/>
            </a:endParaRPr>
          </a:p>
          <a:p>
            <a:pPr indent="-342900" lvl="0" marL="342900" rtl="0" algn="l">
              <a:lnSpc>
                <a:spcPct val="100000"/>
              </a:lnSpc>
              <a:spcBef>
                <a:spcPts val="1000"/>
              </a:spcBef>
              <a:spcAft>
                <a:spcPts val="0"/>
              </a:spcAft>
              <a:buSzPts val="2240"/>
              <a:buFont typeface="Playwrite GB S"/>
              <a:buChar char="►"/>
            </a:pPr>
            <a:r>
              <a:rPr b="1" lang="en-GB" sz="2600">
                <a:latin typeface="Playwrite GB S"/>
                <a:ea typeface="Playwrite GB S"/>
                <a:cs typeface="Playwrite GB S"/>
                <a:sym typeface="Playwrite GB S"/>
              </a:rPr>
              <a:t>Teaching Assistants: Miss Grisdale, Miss Wootton (Thurs pm)</a:t>
            </a:r>
            <a:endParaRPr b="1" sz="2600">
              <a:latin typeface="Playwrite GB S"/>
              <a:ea typeface="Playwrite GB S"/>
              <a:cs typeface="Playwrite GB S"/>
              <a:sym typeface="Playwrite GB S"/>
            </a:endParaRPr>
          </a:p>
          <a:p>
            <a:pPr indent="0" lvl="0" marL="0" rtl="0" algn="l">
              <a:lnSpc>
                <a:spcPct val="100000"/>
              </a:lnSpc>
              <a:spcBef>
                <a:spcPts val="1000"/>
              </a:spcBef>
              <a:spcAft>
                <a:spcPts val="0"/>
              </a:spcAft>
              <a:buSzPts val="1440"/>
              <a:buNone/>
            </a:pPr>
            <a:r>
              <a:rPr b="1" lang="en-GB" sz="2600">
                <a:latin typeface="Playwrite GB S"/>
                <a:ea typeface="Playwrite GB S"/>
                <a:cs typeface="Playwrite GB S"/>
                <a:sym typeface="Playwrite GB S"/>
              </a:rPr>
              <a:t>    </a:t>
            </a:r>
            <a:endParaRPr b="1" sz="2600">
              <a:latin typeface="Playwrite GB S"/>
              <a:ea typeface="Playwrite GB S"/>
              <a:cs typeface="Playwrite GB S"/>
              <a:sym typeface="Playwrite GB S"/>
            </a:endParaRPr>
          </a:p>
          <a:p>
            <a:pPr indent="-342900" lvl="0" marL="342900" rtl="0" algn="l">
              <a:lnSpc>
                <a:spcPct val="100000"/>
              </a:lnSpc>
              <a:spcBef>
                <a:spcPts val="1000"/>
              </a:spcBef>
              <a:spcAft>
                <a:spcPts val="0"/>
              </a:spcAft>
              <a:buSzPts val="2240"/>
              <a:buFont typeface="Playwrite GB S"/>
              <a:buChar char="►"/>
            </a:pPr>
            <a:r>
              <a:rPr b="1" lang="en-GB" sz="2600">
                <a:latin typeface="Playwrite GB S"/>
                <a:ea typeface="Playwrite GB S"/>
                <a:cs typeface="Playwrite GB S"/>
                <a:sym typeface="Playwrite GB S"/>
              </a:rPr>
              <a:t>PPA Teachers: Miss Grisdale and Mrs Longmore </a:t>
            </a:r>
            <a:endParaRPr b="1" sz="2600">
              <a:latin typeface="Playwrite GB S"/>
              <a:ea typeface="Playwrite GB S"/>
              <a:cs typeface="Playwrite GB S"/>
              <a:sym typeface="Playwrite GB 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4"/>
          <p:cNvSpPr txBox="1"/>
          <p:nvPr>
            <p:ph type="title"/>
          </p:nvPr>
        </p:nvSpPr>
        <p:spPr>
          <a:xfrm>
            <a:off x="1154953" y="973668"/>
            <a:ext cx="8761413" cy="706964"/>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en-GB">
                <a:solidFill>
                  <a:srgbClr val="FFE599"/>
                </a:solidFill>
                <a:latin typeface="Playwrite GB S"/>
                <a:ea typeface="Playwrite GB S"/>
                <a:cs typeface="Playwrite GB S"/>
                <a:sym typeface="Playwrite GB S"/>
              </a:rPr>
              <a:t>Our Mission and Values</a:t>
            </a:r>
            <a:endParaRPr>
              <a:solidFill>
                <a:srgbClr val="FFE599"/>
              </a:solidFill>
              <a:latin typeface="Playwrite GB S"/>
              <a:ea typeface="Playwrite GB S"/>
              <a:cs typeface="Playwrite GB S"/>
              <a:sym typeface="Playwrite GB S"/>
            </a:endParaRPr>
          </a:p>
        </p:txBody>
      </p:sp>
      <p:sp>
        <p:nvSpPr>
          <p:cNvPr id="275" name="Google Shape;275;p4"/>
          <p:cNvSpPr txBox="1"/>
          <p:nvPr>
            <p:ph idx="1" type="body"/>
          </p:nvPr>
        </p:nvSpPr>
        <p:spPr>
          <a:xfrm>
            <a:off x="936625" y="2387900"/>
            <a:ext cx="10536300" cy="4004100"/>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SzPts val="2560"/>
              <a:buNone/>
            </a:pPr>
            <a:r>
              <a:rPr b="1" lang="en-GB" sz="3700">
                <a:latin typeface="Playwrite GB S"/>
                <a:ea typeface="Playwrite GB S"/>
                <a:cs typeface="Playwrite GB S"/>
                <a:sym typeface="Playwrite GB S"/>
              </a:rPr>
              <a:t>‘Love your neighbour as yourself.’ </a:t>
            </a:r>
            <a:endParaRPr b="1" sz="2300">
              <a:latin typeface="Playwrite GB S"/>
              <a:ea typeface="Playwrite GB S"/>
              <a:cs typeface="Playwrite GB S"/>
              <a:sym typeface="Playwrite GB S"/>
            </a:endParaRPr>
          </a:p>
          <a:p>
            <a:pPr indent="0" lvl="0" marL="0" rtl="0" algn="ctr">
              <a:lnSpc>
                <a:spcPct val="100000"/>
              </a:lnSpc>
              <a:spcBef>
                <a:spcPts val="1000"/>
              </a:spcBef>
              <a:spcAft>
                <a:spcPts val="0"/>
              </a:spcAft>
              <a:buSzPts val="2560"/>
              <a:buNone/>
            </a:pPr>
            <a:r>
              <a:rPr b="1" lang="en-GB" sz="3700">
                <a:latin typeface="Playwrite GB S"/>
                <a:ea typeface="Playwrite GB S"/>
                <a:cs typeface="Playwrite GB S"/>
                <a:sym typeface="Playwrite GB S"/>
              </a:rPr>
              <a:t>Luke 10:27</a:t>
            </a:r>
            <a:endParaRPr b="1" sz="2300">
              <a:latin typeface="Playwrite GB S"/>
              <a:ea typeface="Playwrite GB S"/>
              <a:cs typeface="Playwrite GB S"/>
              <a:sym typeface="Playwrite GB S"/>
            </a:endParaRPr>
          </a:p>
          <a:p>
            <a:pPr indent="0" lvl="0" marL="0" rtl="0" algn="ctr">
              <a:lnSpc>
                <a:spcPct val="100000"/>
              </a:lnSpc>
              <a:spcBef>
                <a:spcPts val="1000"/>
              </a:spcBef>
              <a:spcAft>
                <a:spcPts val="0"/>
              </a:spcAft>
              <a:buSzPts val="2560"/>
              <a:buNone/>
            </a:pPr>
            <a:r>
              <a:t/>
            </a:r>
            <a:endParaRPr b="1" sz="3700">
              <a:latin typeface="Playwrite GB S"/>
              <a:ea typeface="Playwrite GB S"/>
              <a:cs typeface="Playwrite GB S"/>
              <a:sym typeface="Playwrite GB S"/>
            </a:endParaRPr>
          </a:p>
          <a:p>
            <a:pPr indent="0" lvl="0" marL="0" rtl="0" algn="ctr">
              <a:lnSpc>
                <a:spcPct val="100000"/>
              </a:lnSpc>
              <a:spcBef>
                <a:spcPts val="1000"/>
              </a:spcBef>
              <a:spcAft>
                <a:spcPts val="0"/>
              </a:spcAft>
              <a:buSzPts val="2560"/>
              <a:buNone/>
            </a:pPr>
            <a:r>
              <a:rPr b="1" lang="en-GB" sz="3700">
                <a:latin typeface="Playwrite GB S"/>
                <a:ea typeface="Playwrite GB S"/>
                <a:cs typeface="Playwrite GB S"/>
                <a:sym typeface="Playwrite GB S"/>
              </a:rPr>
              <a:t>Faith, Hope, Love</a:t>
            </a:r>
            <a:endParaRPr b="1" sz="2300">
              <a:latin typeface="Playwrite GB S"/>
              <a:ea typeface="Playwrite GB S"/>
              <a:cs typeface="Playwrite GB S"/>
              <a:sym typeface="Playwrite GB S"/>
            </a:endParaRPr>
          </a:p>
          <a:p>
            <a:pPr indent="0" lvl="0" marL="0" rtl="0" algn="ctr">
              <a:lnSpc>
                <a:spcPct val="100000"/>
              </a:lnSpc>
              <a:spcBef>
                <a:spcPts val="1000"/>
              </a:spcBef>
              <a:spcAft>
                <a:spcPts val="0"/>
              </a:spcAft>
              <a:buSzPts val="2560"/>
              <a:buNone/>
            </a:pPr>
            <a:r>
              <a:t/>
            </a:r>
            <a:endParaRPr sz="3200"/>
          </a:p>
          <a:p>
            <a:pPr indent="0" lvl="0" marL="0" rtl="0" algn="ctr">
              <a:lnSpc>
                <a:spcPct val="100000"/>
              </a:lnSpc>
              <a:spcBef>
                <a:spcPts val="1000"/>
              </a:spcBef>
              <a:spcAft>
                <a:spcPts val="0"/>
              </a:spcAft>
              <a:buSzPts val="1440"/>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5"/>
          <p:cNvSpPr txBox="1"/>
          <p:nvPr>
            <p:ph type="title"/>
          </p:nvPr>
        </p:nvSpPr>
        <p:spPr>
          <a:xfrm>
            <a:off x="1154953" y="973668"/>
            <a:ext cx="8761413" cy="706964"/>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en-GB">
                <a:solidFill>
                  <a:schemeClr val="accent2"/>
                </a:solidFill>
                <a:latin typeface="Playwrite GB S"/>
                <a:ea typeface="Playwrite GB S"/>
                <a:cs typeface="Playwrite GB S"/>
                <a:sym typeface="Playwrite GB S"/>
              </a:rPr>
              <a:t>RE and Spiritual Development</a:t>
            </a:r>
            <a:endParaRPr>
              <a:solidFill>
                <a:schemeClr val="accent2"/>
              </a:solidFill>
              <a:latin typeface="Playwrite GB S"/>
              <a:ea typeface="Playwrite GB S"/>
              <a:cs typeface="Playwrite GB S"/>
              <a:sym typeface="Playwrite GB S"/>
            </a:endParaRPr>
          </a:p>
        </p:txBody>
      </p:sp>
      <p:sp>
        <p:nvSpPr>
          <p:cNvPr id="281" name="Google Shape;281;p5"/>
          <p:cNvSpPr txBox="1"/>
          <p:nvPr>
            <p:ph idx="1" type="body"/>
          </p:nvPr>
        </p:nvSpPr>
        <p:spPr>
          <a:xfrm>
            <a:off x="656300" y="2383450"/>
            <a:ext cx="11181900" cy="4168500"/>
          </a:xfrm>
          <a:prstGeom prst="rect">
            <a:avLst/>
          </a:prstGeom>
          <a:noFill/>
          <a:ln>
            <a:noFill/>
          </a:ln>
        </p:spPr>
        <p:txBody>
          <a:bodyPr anchorCtr="0" anchor="t" bIns="45700" lIns="91425" spcFirstLastPara="1" rIns="91425" wrap="square" tIns="45700">
            <a:normAutofit/>
          </a:bodyPr>
          <a:lstStyle/>
          <a:p>
            <a:pPr indent="-342900" lvl="0" marL="342900" rtl="0" algn="l">
              <a:lnSpc>
                <a:spcPct val="100000"/>
              </a:lnSpc>
              <a:spcBef>
                <a:spcPts val="0"/>
              </a:spcBef>
              <a:spcAft>
                <a:spcPts val="0"/>
              </a:spcAft>
              <a:buSzPts val="2240"/>
              <a:buFont typeface="Playwrite GB S"/>
              <a:buChar char="►"/>
            </a:pPr>
            <a:r>
              <a:rPr b="1" lang="en-GB" sz="2600">
                <a:latin typeface="Playwrite GB S"/>
                <a:ea typeface="Playwrite GB S"/>
                <a:cs typeface="Playwrite GB S"/>
                <a:sym typeface="Playwrite GB S"/>
              </a:rPr>
              <a:t>Wirral scheme for R.E.</a:t>
            </a:r>
            <a:endParaRPr b="1" sz="2600">
              <a:latin typeface="Playwrite GB S"/>
              <a:ea typeface="Playwrite GB S"/>
              <a:cs typeface="Playwrite GB S"/>
              <a:sym typeface="Playwrite GB S"/>
            </a:endParaRPr>
          </a:p>
          <a:p>
            <a:pPr indent="-342900" lvl="0" marL="342900" rtl="0" algn="l">
              <a:lnSpc>
                <a:spcPct val="100000"/>
              </a:lnSpc>
              <a:spcBef>
                <a:spcPts val="1000"/>
              </a:spcBef>
              <a:spcAft>
                <a:spcPts val="0"/>
              </a:spcAft>
              <a:buSzPts val="2240"/>
              <a:buFont typeface="Playwrite GB S"/>
              <a:buChar char="►"/>
            </a:pPr>
            <a:r>
              <a:rPr b="1" lang="en-GB" sz="2600">
                <a:latin typeface="Playwrite GB S"/>
                <a:ea typeface="Playwrite GB S"/>
                <a:cs typeface="Playwrite GB S"/>
                <a:sym typeface="Playwrite GB S"/>
              </a:rPr>
              <a:t>Respect and tolerance for all faiths and those of no faith</a:t>
            </a:r>
            <a:endParaRPr b="1" sz="2600">
              <a:latin typeface="Playwrite GB S"/>
              <a:ea typeface="Playwrite GB S"/>
              <a:cs typeface="Playwrite GB S"/>
              <a:sym typeface="Playwrite GB S"/>
            </a:endParaRPr>
          </a:p>
          <a:p>
            <a:pPr indent="-342900" lvl="0" marL="342900" rtl="0" algn="l">
              <a:lnSpc>
                <a:spcPct val="100000"/>
              </a:lnSpc>
              <a:spcBef>
                <a:spcPts val="1000"/>
              </a:spcBef>
              <a:spcAft>
                <a:spcPts val="0"/>
              </a:spcAft>
              <a:buSzPts val="2240"/>
              <a:buFont typeface="Playwrite GB S"/>
              <a:buChar char="►"/>
            </a:pPr>
            <a:r>
              <a:rPr b="1" lang="en-GB" sz="2600">
                <a:latin typeface="Playwrite GB S"/>
                <a:ea typeface="Playwrite GB S"/>
                <a:cs typeface="Playwrite GB S"/>
                <a:sym typeface="Playwrite GB S"/>
              </a:rPr>
              <a:t>Celebration of festivals </a:t>
            </a:r>
            <a:endParaRPr b="1" sz="2600">
              <a:latin typeface="Playwrite GB S"/>
              <a:ea typeface="Playwrite GB S"/>
              <a:cs typeface="Playwrite GB S"/>
              <a:sym typeface="Playwrite GB S"/>
            </a:endParaRPr>
          </a:p>
          <a:p>
            <a:pPr indent="-342900" lvl="0" marL="342900" rtl="0" algn="l">
              <a:lnSpc>
                <a:spcPct val="100000"/>
              </a:lnSpc>
              <a:spcBef>
                <a:spcPts val="1000"/>
              </a:spcBef>
              <a:spcAft>
                <a:spcPts val="0"/>
              </a:spcAft>
              <a:buSzPts val="2240"/>
              <a:buFont typeface="Playwrite GB S"/>
              <a:buChar char="►"/>
            </a:pPr>
            <a:r>
              <a:rPr b="1" lang="en-GB" sz="2600">
                <a:latin typeface="Playwrite GB S"/>
                <a:ea typeface="Playwrite GB S"/>
                <a:cs typeface="Playwrite GB S"/>
                <a:sym typeface="Playwrite GB S"/>
              </a:rPr>
              <a:t>Concept led curriculum</a:t>
            </a:r>
            <a:endParaRPr b="1" sz="2600">
              <a:latin typeface="Playwrite GB S"/>
              <a:ea typeface="Playwrite GB S"/>
              <a:cs typeface="Playwrite GB S"/>
              <a:sym typeface="Playwrite GB S"/>
            </a:endParaRPr>
          </a:p>
          <a:p>
            <a:pPr indent="-342900" lvl="0" marL="342900" rtl="0" algn="l">
              <a:lnSpc>
                <a:spcPct val="100000"/>
              </a:lnSpc>
              <a:spcBef>
                <a:spcPts val="1000"/>
              </a:spcBef>
              <a:spcAft>
                <a:spcPts val="0"/>
              </a:spcAft>
              <a:buSzPts val="2240"/>
              <a:buFont typeface="Playwrite GB S"/>
              <a:buChar char="►"/>
            </a:pPr>
            <a:r>
              <a:rPr b="1" lang="en-GB" sz="2600">
                <a:latin typeface="Playwrite GB S"/>
                <a:ea typeface="Playwrite GB S"/>
                <a:cs typeface="Playwrite GB S"/>
                <a:sym typeface="Playwrite GB S"/>
              </a:rPr>
              <a:t>Collective worship daily</a:t>
            </a:r>
            <a:endParaRPr b="1" sz="2600">
              <a:latin typeface="Playwrite GB S"/>
              <a:ea typeface="Playwrite GB S"/>
              <a:cs typeface="Playwrite GB S"/>
              <a:sym typeface="Playwrite GB 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6"/>
          <p:cNvSpPr txBox="1"/>
          <p:nvPr>
            <p:ph type="title"/>
          </p:nvPr>
        </p:nvSpPr>
        <p:spPr>
          <a:xfrm>
            <a:off x="737637" y="552143"/>
            <a:ext cx="9584100" cy="707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2800"/>
              <a:buFont typeface="Century Gothic"/>
              <a:buNone/>
            </a:pPr>
            <a:r>
              <a:rPr lang="en-GB" sz="2800">
                <a:solidFill>
                  <a:schemeClr val="accent2"/>
                </a:solidFill>
                <a:latin typeface="Playwrite GB S"/>
                <a:ea typeface="Playwrite GB S"/>
                <a:cs typeface="Playwrite GB S"/>
                <a:sym typeface="Playwrite GB S"/>
              </a:rPr>
              <a:t>Expectations: Be safe, be ready, be respectful</a:t>
            </a:r>
            <a:endParaRPr>
              <a:solidFill>
                <a:schemeClr val="accent2"/>
              </a:solidFill>
              <a:latin typeface="Playwrite GB S"/>
              <a:ea typeface="Playwrite GB S"/>
              <a:cs typeface="Playwrite GB S"/>
              <a:sym typeface="Playwrite GB S"/>
            </a:endParaRPr>
          </a:p>
        </p:txBody>
      </p:sp>
      <p:sp>
        <p:nvSpPr>
          <p:cNvPr id="287" name="Google Shape;287;p6"/>
          <p:cNvSpPr txBox="1"/>
          <p:nvPr>
            <p:ph idx="1" type="body"/>
          </p:nvPr>
        </p:nvSpPr>
        <p:spPr>
          <a:xfrm>
            <a:off x="151325" y="1923925"/>
            <a:ext cx="11948700" cy="4777200"/>
          </a:xfrm>
          <a:prstGeom prst="rect">
            <a:avLst/>
          </a:prstGeom>
          <a:noFill/>
          <a:ln>
            <a:noFill/>
          </a:ln>
        </p:spPr>
        <p:txBody>
          <a:bodyPr anchorCtr="0" anchor="t" bIns="45700" lIns="91425" spcFirstLastPara="1" rIns="91425" wrap="square" tIns="45700">
            <a:normAutofit fontScale="55000" lnSpcReduction="10000"/>
          </a:bodyPr>
          <a:lstStyle/>
          <a:p>
            <a:pPr indent="-331706" lvl="0" marL="342900" rtl="0" algn="l">
              <a:lnSpc>
                <a:spcPct val="100000"/>
              </a:lnSpc>
              <a:spcBef>
                <a:spcPts val="0"/>
              </a:spcBef>
              <a:spcAft>
                <a:spcPts val="0"/>
              </a:spcAft>
              <a:buSzPct val="86451"/>
              <a:buFont typeface="Playwrite GB S"/>
              <a:buChar char="►"/>
            </a:pPr>
            <a:r>
              <a:rPr b="1" lang="en-GB" sz="2657">
                <a:latin typeface="Playwrite GB S"/>
                <a:ea typeface="Playwrite GB S"/>
                <a:cs typeface="Playwrite GB S"/>
                <a:sym typeface="Playwrite GB S"/>
              </a:rPr>
              <a:t>Homework</a:t>
            </a:r>
            <a:endParaRPr b="1" sz="2657">
              <a:latin typeface="Playwrite GB S"/>
              <a:ea typeface="Playwrite GB S"/>
              <a:cs typeface="Playwrite GB S"/>
              <a:sym typeface="Playwrite GB S"/>
            </a:endParaRPr>
          </a:p>
          <a:p>
            <a:pPr indent="-298799" lvl="1" marL="742950" rtl="0" algn="l">
              <a:lnSpc>
                <a:spcPct val="100000"/>
              </a:lnSpc>
              <a:spcBef>
                <a:spcPts val="1000"/>
              </a:spcBef>
              <a:spcAft>
                <a:spcPts val="0"/>
              </a:spcAft>
              <a:buSzPct val="100000"/>
              <a:buFont typeface="Playwrite GB S"/>
              <a:buChar char="⮚"/>
            </a:pPr>
            <a:r>
              <a:rPr b="1" lang="en-GB" sz="2700">
                <a:latin typeface="Playwrite GB S"/>
                <a:ea typeface="Playwrite GB S"/>
                <a:cs typeface="Playwrite GB S"/>
                <a:sym typeface="Playwrite GB S"/>
              </a:rPr>
              <a:t>Set on a Wednesday via Google Classroom to be completed for the following Monday.</a:t>
            </a:r>
            <a:endParaRPr b="1" sz="2700">
              <a:latin typeface="Playwrite GB S"/>
              <a:ea typeface="Playwrite GB S"/>
              <a:cs typeface="Playwrite GB S"/>
              <a:sym typeface="Playwrite GB S"/>
            </a:endParaRPr>
          </a:p>
          <a:p>
            <a:pPr indent="-298799" lvl="1" marL="742950" rtl="0" algn="l">
              <a:lnSpc>
                <a:spcPct val="100000"/>
              </a:lnSpc>
              <a:spcBef>
                <a:spcPts val="1000"/>
              </a:spcBef>
              <a:spcAft>
                <a:spcPts val="0"/>
              </a:spcAft>
              <a:buSzPct val="100000"/>
              <a:buFont typeface="Playwrite GB S"/>
              <a:buChar char="⮚"/>
            </a:pPr>
            <a:r>
              <a:rPr b="1" lang="en-GB" sz="2700">
                <a:latin typeface="Playwrite GB S"/>
                <a:ea typeface="Playwrite GB S"/>
                <a:cs typeface="Playwrite GB S"/>
                <a:sym typeface="Playwrite GB S"/>
              </a:rPr>
              <a:t>English-spelling/grammar (spag.com and spelling frame)</a:t>
            </a:r>
            <a:endParaRPr b="1" sz="2700">
              <a:latin typeface="Playwrite GB S"/>
              <a:ea typeface="Playwrite GB S"/>
              <a:cs typeface="Playwrite GB S"/>
              <a:sym typeface="Playwrite GB S"/>
            </a:endParaRPr>
          </a:p>
          <a:p>
            <a:pPr indent="-298799" lvl="1" marL="742950" rtl="0" algn="l">
              <a:lnSpc>
                <a:spcPct val="100000"/>
              </a:lnSpc>
              <a:spcBef>
                <a:spcPts val="1000"/>
              </a:spcBef>
              <a:spcAft>
                <a:spcPts val="0"/>
              </a:spcAft>
              <a:buSzPct val="100000"/>
              <a:buFont typeface="Playwrite GB S"/>
              <a:buChar char="⮚"/>
            </a:pPr>
            <a:r>
              <a:rPr b="1" lang="en-GB" sz="2700">
                <a:latin typeface="Playwrite GB S"/>
                <a:ea typeface="Playwrite GB S"/>
                <a:cs typeface="Playwrite GB S"/>
                <a:sym typeface="Playwrite GB S"/>
              </a:rPr>
              <a:t>Maths – maths revision work (paper copies) and/or TT Rockstars</a:t>
            </a:r>
            <a:endParaRPr b="1" sz="2700">
              <a:latin typeface="Playwrite GB S"/>
              <a:ea typeface="Playwrite GB S"/>
              <a:cs typeface="Playwrite GB S"/>
              <a:sym typeface="Playwrite GB S"/>
            </a:endParaRPr>
          </a:p>
          <a:p>
            <a:pPr indent="-298799" lvl="1" marL="742950" rtl="0" algn="l">
              <a:lnSpc>
                <a:spcPct val="100000"/>
              </a:lnSpc>
              <a:spcBef>
                <a:spcPts val="1000"/>
              </a:spcBef>
              <a:spcAft>
                <a:spcPts val="0"/>
              </a:spcAft>
              <a:buSzPct val="100000"/>
              <a:buFont typeface="Playwrite GB S"/>
              <a:buChar char="⮚"/>
            </a:pPr>
            <a:r>
              <a:rPr b="1" lang="en-GB" sz="2700">
                <a:latin typeface="Playwrite GB S"/>
                <a:ea typeface="Playwrite GB S"/>
                <a:cs typeface="Playwrite GB S"/>
                <a:sym typeface="Playwrite GB S"/>
              </a:rPr>
              <a:t>Home readers</a:t>
            </a:r>
            <a:endParaRPr b="1" sz="2700">
              <a:latin typeface="Playwrite GB S"/>
              <a:ea typeface="Playwrite GB S"/>
              <a:cs typeface="Playwrite GB S"/>
              <a:sym typeface="Playwrite GB S"/>
            </a:endParaRPr>
          </a:p>
          <a:p>
            <a:pPr indent="-298799" lvl="1" marL="742950" rtl="0" algn="l">
              <a:lnSpc>
                <a:spcPct val="100000"/>
              </a:lnSpc>
              <a:spcBef>
                <a:spcPts val="1000"/>
              </a:spcBef>
              <a:spcAft>
                <a:spcPts val="0"/>
              </a:spcAft>
              <a:buSzPct val="100000"/>
              <a:buFont typeface="Playwrite GB S"/>
              <a:buChar char="⮚"/>
            </a:pPr>
            <a:r>
              <a:rPr b="1" lang="en-GB" sz="2700">
                <a:latin typeface="Playwrite GB S"/>
                <a:ea typeface="Playwrite GB S"/>
                <a:cs typeface="Playwrite GB S"/>
                <a:sym typeface="Playwrite GB S"/>
              </a:rPr>
              <a:t>Paper based homework for </a:t>
            </a:r>
            <a:r>
              <a:rPr b="1" lang="en-GB" sz="2700">
                <a:latin typeface="Playwrite GB S"/>
                <a:ea typeface="Playwrite GB S"/>
                <a:cs typeface="Playwrite GB S"/>
                <a:sym typeface="Playwrite GB S"/>
              </a:rPr>
              <a:t>English</a:t>
            </a:r>
            <a:r>
              <a:rPr b="1" lang="en-GB" sz="2700">
                <a:latin typeface="Playwrite GB S"/>
                <a:ea typeface="Playwrite GB S"/>
                <a:cs typeface="Playwrite GB S"/>
                <a:sym typeface="Playwrite GB S"/>
              </a:rPr>
              <a:t> and maths to support transition to secondary from January onwards</a:t>
            </a:r>
            <a:endParaRPr b="1" sz="2700">
              <a:latin typeface="Playwrite GB S"/>
              <a:ea typeface="Playwrite GB S"/>
              <a:cs typeface="Playwrite GB S"/>
              <a:sym typeface="Playwrite GB S"/>
            </a:endParaRPr>
          </a:p>
          <a:p>
            <a:pPr indent="0" lvl="0" marL="742950" rtl="0" algn="l">
              <a:lnSpc>
                <a:spcPct val="100000"/>
              </a:lnSpc>
              <a:spcBef>
                <a:spcPts val="1000"/>
              </a:spcBef>
              <a:spcAft>
                <a:spcPts val="0"/>
              </a:spcAft>
              <a:buSzPct val="96970"/>
              <a:buNone/>
            </a:pPr>
            <a:r>
              <a:t/>
            </a:r>
            <a:endParaRPr b="1" sz="2700">
              <a:latin typeface="Playwrite GB S"/>
              <a:ea typeface="Playwrite GB S"/>
              <a:cs typeface="Playwrite GB S"/>
              <a:sym typeface="Playwrite GB S"/>
            </a:endParaRPr>
          </a:p>
          <a:p>
            <a:pPr indent="-342900" lvl="0" marL="342900" rtl="0" algn="l">
              <a:lnSpc>
                <a:spcPct val="100000"/>
              </a:lnSpc>
              <a:spcBef>
                <a:spcPts val="1000"/>
              </a:spcBef>
              <a:spcAft>
                <a:spcPts val="0"/>
              </a:spcAft>
              <a:buSzPct val="100000"/>
              <a:buFont typeface="Playwrite GB S"/>
              <a:buChar char="►"/>
            </a:pPr>
            <a:r>
              <a:rPr b="1" lang="en-GB" sz="2700">
                <a:latin typeface="Playwrite GB S"/>
                <a:ea typeface="Playwrite GB S"/>
                <a:cs typeface="Playwrite GB S"/>
                <a:sym typeface="Playwrite GB S"/>
              </a:rPr>
              <a:t>PE Kit</a:t>
            </a:r>
            <a:endParaRPr b="1" sz="2700">
              <a:latin typeface="Playwrite GB S"/>
              <a:ea typeface="Playwrite GB S"/>
              <a:cs typeface="Playwrite GB S"/>
              <a:sym typeface="Playwrite GB S"/>
            </a:endParaRPr>
          </a:p>
          <a:p>
            <a:pPr indent="-298799" lvl="1" marL="742950" rtl="0" algn="l">
              <a:lnSpc>
                <a:spcPct val="100000"/>
              </a:lnSpc>
              <a:spcBef>
                <a:spcPts val="1000"/>
              </a:spcBef>
              <a:spcAft>
                <a:spcPts val="0"/>
              </a:spcAft>
              <a:buSzPct val="100000"/>
              <a:buFont typeface="Playwrite GB S"/>
              <a:buChar char="⮚"/>
            </a:pPr>
            <a:r>
              <a:rPr b="1" lang="en-GB" sz="2700">
                <a:latin typeface="Playwrite GB S"/>
                <a:ea typeface="Playwrite GB S"/>
                <a:cs typeface="Playwrite GB S"/>
                <a:sym typeface="Playwrite GB S"/>
              </a:rPr>
              <a:t>Wear to school each Monday and Friday - school PE kit only</a:t>
            </a:r>
            <a:endParaRPr b="1" sz="2700">
              <a:latin typeface="Playwrite GB S"/>
              <a:ea typeface="Playwrite GB S"/>
              <a:cs typeface="Playwrite GB S"/>
              <a:sym typeface="Playwrite GB S"/>
            </a:endParaRPr>
          </a:p>
          <a:p>
            <a:pPr indent="0" lvl="0" marL="742950" rtl="0" algn="l">
              <a:lnSpc>
                <a:spcPct val="100000"/>
              </a:lnSpc>
              <a:spcBef>
                <a:spcPts val="1000"/>
              </a:spcBef>
              <a:spcAft>
                <a:spcPts val="0"/>
              </a:spcAft>
              <a:buSzPct val="96970"/>
              <a:buNone/>
            </a:pPr>
            <a:r>
              <a:t/>
            </a:r>
            <a:endParaRPr b="1" sz="2700">
              <a:latin typeface="Playwrite GB S"/>
              <a:ea typeface="Playwrite GB S"/>
              <a:cs typeface="Playwrite GB S"/>
              <a:sym typeface="Playwrite GB S"/>
            </a:endParaRPr>
          </a:p>
          <a:p>
            <a:pPr indent="-342900" lvl="0" marL="342900" rtl="0" algn="l">
              <a:lnSpc>
                <a:spcPct val="100000"/>
              </a:lnSpc>
              <a:spcBef>
                <a:spcPts val="1000"/>
              </a:spcBef>
              <a:spcAft>
                <a:spcPts val="0"/>
              </a:spcAft>
              <a:buSzPct val="100000"/>
              <a:buFont typeface="Playwrite GB S"/>
              <a:buChar char="►"/>
            </a:pPr>
            <a:r>
              <a:rPr b="1" lang="en-GB" sz="2700">
                <a:latin typeface="Playwrite GB S"/>
                <a:ea typeface="Playwrite GB S"/>
                <a:cs typeface="Playwrite GB S"/>
                <a:sym typeface="Playwrite GB S"/>
              </a:rPr>
              <a:t>Communication</a:t>
            </a:r>
            <a:endParaRPr b="1" sz="2700">
              <a:latin typeface="Playwrite GB S"/>
              <a:ea typeface="Playwrite GB S"/>
              <a:cs typeface="Playwrite GB S"/>
              <a:sym typeface="Playwrite GB S"/>
            </a:endParaRPr>
          </a:p>
          <a:p>
            <a:pPr indent="-298799" lvl="1" marL="742950" rtl="0" algn="l">
              <a:lnSpc>
                <a:spcPct val="100000"/>
              </a:lnSpc>
              <a:spcBef>
                <a:spcPts val="1000"/>
              </a:spcBef>
              <a:spcAft>
                <a:spcPts val="0"/>
              </a:spcAft>
              <a:buSzPct val="100000"/>
              <a:buFont typeface="Playwrite GB S"/>
              <a:buChar char="⮚"/>
            </a:pPr>
            <a:r>
              <a:rPr b="1" lang="en-GB" sz="2700">
                <a:latin typeface="Playwrite GB S"/>
                <a:ea typeface="Playwrite GB S"/>
                <a:cs typeface="Playwrite GB S"/>
                <a:sym typeface="Playwrite GB S"/>
              </a:rPr>
              <a:t>Daily through Year 6 comms-admin/absence (generally one-way communication only)</a:t>
            </a:r>
            <a:endParaRPr b="1" sz="2700">
              <a:latin typeface="Playwrite GB S"/>
              <a:ea typeface="Playwrite GB S"/>
              <a:cs typeface="Playwrite GB S"/>
              <a:sym typeface="Playwrite GB S"/>
            </a:endParaRPr>
          </a:p>
          <a:p>
            <a:pPr indent="-298799" lvl="1" marL="742950" rtl="0" algn="l">
              <a:lnSpc>
                <a:spcPct val="100000"/>
              </a:lnSpc>
              <a:spcBef>
                <a:spcPts val="1000"/>
              </a:spcBef>
              <a:spcAft>
                <a:spcPts val="0"/>
              </a:spcAft>
              <a:buSzPct val="100000"/>
              <a:buFont typeface="Playwrite GB S"/>
              <a:buChar char="⮚"/>
            </a:pPr>
            <a:r>
              <a:rPr b="1" lang="en-GB" sz="2700">
                <a:latin typeface="Playwrite GB S"/>
                <a:ea typeface="Playwrite GB S"/>
                <a:cs typeface="Playwrite GB S"/>
                <a:sym typeface="Playwrite GB S"/>
              </a:rPr>
              <a:t>Please contact the office to arrange  meetings or for urgent communication regarding same-day change to pick-up arrangements</a:t>
            </a:r>
            <a:endParaRPr b="1" sz="2700"/>
          </a:p>
          <a:p>
            <a:pPr indent="-204469" lvl="1" marL="742950" rtl="0" algn="l">
              <a:lnSpc>
                <a:spcPct val="100000"/>
              </a:lnSpc>
              <a:spcBef>
                <a:spcPts val="1000"/>
              </a:spcBef>
              <a:spcAft>
                <a:spcPts val="0"/>
              </a:spcAft>
              <a:buSzPct val="56046"/>
              <a:buFont typeface="Noto Sans Symbols"/>
              <a:buNone/>
            </a:pPr>
            <a:r>
              <a:t/>
            </a:r>
            <a:endParaRPr b="1" sz="2283"/>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7"/>
          <p:cNvSpPr txBox="1"/>
          <p:nvPr>
            <p:ph type="title"/>
          </p:nvPr>
        </p:nvSpPr>
        <p:spPr>
          <a:xfrm>
            <a:off x="1154953" y="973668"/>
            <a:ext cx="8761413" cy="706964"/>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en-GB">
                <a:solidFill>
                  <a:schemeClr val="accent2"/>
                </a:solidFill>
                <a:latin typeface="Playwrite GB S"/>
                <a:ea typeface="Playwrite GB S"/>
                <a:cs typeface="Playwrite GB S"/>
                <a:sym typeface="Playwrite GB S"/>
              </a:rPr>
              <a:t>Secondary Readiness</a:t>
            </a:r>
            <a:endParaRPr>
              <a:solidFill>
                <a:schemeClr val="accent2"/>
              </a:solidFill>
              <a:latin typeface="Playwrite GB S"/>
              <a:ea typeface="Playwrite GB S"/>
              <a:cs typeface="Playwrite GB S"/>
              <a:sym typeface="Playwrite GB S"/>
            </a:endParaRPr>
          </a:p>
        </p:txBody>
      </p:sp>
      <p:sp>
        <p:nvSpPr>
          <p:cNvPr id="293" name="Google Shape;293;p7"/>
          <p:cNvSpPr txBox="1"/>
          <p:nvPr>
            <p:ph idx="1" type="body"/>
          </p:nvPr>
        </p:nvSpPr>
        <p:spPr>
          <a:xfrm>
            <a:off x="431475" y="2348925"/>
            <a:ext cx="11441700" cy="4323900"/>
          </a:xfrm>
          <a:prstGeom prst="rect">
            <a:avLst/>
          </a:prstGeom>
          <a:noFill/>
          <a:ln>
            <a:noFill/>
          </a:ln>
        </p:spPr>
        <p:txBody>
          <a:bodyPr anchorCtr="0" anchor="t" bIns="45700" lIns="91425" spcFirstLastPara="1" rIns="91425" wrap="square" tIns="45700">
            <a:normAutofit lnSpcReduction="10000"/>
          </a:bodyPr>
          <a:lstStyle/>
          <a:p>
            <a:pPr indent="-342900" lvl="0" marL="342900" rtl="0" algn="l">
              <a:lnSpc>
                <a:spcPct val="100000"/>
              </a:lnSpc>
              <a:spcBef>
                <a:spcPts val="0"/>
              </a:spcBef>
              <a:spcAft>
                <a:spcPts val="0"/>
              </a:spcAft>
              <a:buSzPts val="1848"/>
              <a:buFont typeface="Playwrite GB S"/>
              <a:buChar char="►"/>
            </a:pPr>
            <a:r>
              <a:rPr b="1" lang="en-GB" sz="2208">
                <a:latin typeface="Playwrite GB S"/>
                <a:ea typeface="Playwrite GB S"/>
                <a:cs typeface="Playwrite GB S"/>
                <a:sym typeface="Playwrite GB S"/>
              </a:rPr>
              <a:t>Building independence</a:t>
            </a:r>
            <a:endParaRPr b="1" sz="2208">
              <a:latin typeface="Playwrite GB S"/>
              <a:ea typeface="Playwrite GB S"/>
              <a:cs typeface="Playwrite GB S"/>
              <a:sym typeface="Playwrite GB S"/>
            </a:endParaRPr>
          </a:p>
          <a:p>
            <a:pPr indent="-342900" lvl="0" marL="342900" rtl="0" algn="l">
              <a:lnSpc>
                <a:spcPct val="100000"/>
              </a:lnSpc>
              <a:spcBef>
                <a:spcPts val="1000"/>
              </a:spcBef>
              <a:spcAft>
                <a:spcPts val="0"/>
              </a:spcAft>
              <a:buSzPts val="1848"/>
              <a:buFont typeface="Playwrite GB S"/>
              <a:buChar char="►"/>
            </a:pPr>
            <a:r>
              <a:rPr b="1" lang="en-GB" sz="2208">
                <a:latin typeface="Playwrite GB S"/>
                <a:ea typeface="Playwrite GB S"/>
                <a:cs typeface="Playwrite GB S"/>
                <a:sym typeface="Playwrite GB S"/>
              </a:rPr>
              <a:t>Developing responsibility for self and others</a:t>
            </a:r>
            <a:endParaRPr b="1" sz="2208">
              <a:latin typeface="Playwrite GB S"/>
              <a:ea typeface="Playwrite GB S"/>
              <a:cs typeface="Playwrite GB S"/>
              <a:sym typeface="Playwrite GB S"/>
            </a:endParaRPr>
          </a:p>
          <a:p>
            <a:pPr indent="-342900" lvl="0" marL="342900" rtl="0" algn="l">
              <a:lnSpc>
                <a:spcPct val="100000"/>
              </a:lnSpc>
              <a:spcBef>
                <a:spcPts val="1000"/>
              </a:spcBef>
              <a:spcAft>
                <a:spcPts val="0"/>
              </a:spcAft>
              <a:buSzPts val="1848"/>
              <a:buFont typeface="Playwrite GB S"/>
              <a:buChar char="►"/>
            </a:pPr>
            <a:r>
              <a:rPr b="1" lang="en-GB" sz="2208">
                <a:latin typeface="Playwrite GB S"/>
                <a:ea typeface="Playwrite GB S"/>
                <a:cs typeface="Playwrite GB S"/>
                <a:sym typeface="Playwrite GB S"/>
              </a:rPr>
              <a:t>Acting safely and making the right choices </a:t>
            </a:r>
            <a:endParaRPr b="1" sz="2208">
              <a:latin typeface="Playwrite GB S"/>
              <a:ea typeface="Playwrite GB S"/>
              <a:cs typeface="Playwrite GB S"/>
              <a:sym typeface="Playwrite GB S"/>
            </a:endParaRPr>
          </a:p>
          <a:p>
            <a:pPr indent="-342900" lvl="0" marL="342900" rtl="0" algn="l">
              <a:lnSpc>
                <a:spcPct val="100000"/>
              </a:lnSpc>
              <a:spcBef>
                <a:spcPts val="1000"/>
              </a:spcBef>
              <a:spcAft>
                <a:spcPts val="0"/>
              </a:spcAft>
              <a:buSzPts val="1848"/>
              <a:buFont typeface="Playwrite GB S"/>
              <a:buChar char="►"/>
            </a:pPr>
            <a:r>
              <a:rPr b="1" lang="en-GB" sz="2208">
                <a:latin typeface="Playwrite GB S"/>
                <a:ea typeface="Playwrite GB S"/>
                <a:cs typeface="Playwrite GB S"/>
                <a:sym typeface="Playwrite GB S"/>
              </a:rPr>
              <a:t>E-safety</a:t>
            </a:r>
            <a:endParaRPr b="1" sz="2208">
              <a:latin typeface="Playwrite GB S"/>
              <a:ea typeface="Playwrite GB S"/>
              <a:cs typeface="Playwrite GB S"/>
              <a:sym typeface="Playwrite GB S"/>
            </a:endParaRPr>
          </a:p>
          <a:p>
            <a:pPr indent="-342900" lvl="0" marL="342900" rtl="0" algn="l">
              <a:lnSpc>
                <a:spcPct val="100000"/>
              </a:lnSpc>
              <a:spcBef>
                <a:spcPts val="1000"/>
              </a:spcBef>
              <a:spcAft>
                <a:spcPts val="0"/>
              </a:spcAft>
              <a:buSzPts val="1848"/>
              <a:buFont typeface="Playwrite GB S"/>
              <a:buChar char="►"/>
            </a:pPr>
            <a:r>
              <a:rPr b="1" lang="en-GB" sz="2208">
                <a:latin typeface="Playwrite GB S"/>
                <a:ea typeface="Playwrite GB S"/>
                <a:cs typeface="Playwrite GB S"/>
                <a:sym typeface="Playwrite GB S"/>
              </a:rPr>
              <a:t>Self-organisation</a:t>
            </a:r>
            <a:endParaRPr b="1" sz="2208">
              <a:latin typeface="Playwrite GB S"/>
              <a:ea typeface="Playwrite GB S"/>
              <a:cs typeface="Playwrite GB S"/>
              <a:sym typeface="Playwrite GB S"/>
            </a:endParaRPr>
          </a:p>
          <a:p>
            <a:pPr indent="-342900" lvl="0" marL="342900" rtl="0" algn="l">
              <a:lnSpc>
                <a:spcPct val="100000"/>
              </a:lnSpc>
              <a:spcBef>
                <a:spcPts val="1000"/>
              </a:spcBef>
              <a:spcAft>
                <a:spcPts val="0"/>
              </a:spcAft>
              <a:buSzPts val="1848"/>
              <a:buFont typeface="Playwrite GB S"/>
              <a:buChar char="►"/>
            </a:pPr>
            <a:r>
              <a:rPr b="1" lang="en-GB" sz="2208">
                <a:latin typeface="Playwrite GB S"/>
                <a:ea typeface="Playwrite GB S"/>
                <a:cs typeface="Playwrite GB S"/>
                <a:sym typeface="Playwrite GB S"/>
              </a:rPr>
              <a:t>Time management</a:t>
            </a:r>
            <a:endParaRPr b="1" sz="2208">
              <a:latin typeface="Playwrite GB S"/>
              <a:ea typeface="Playwrite GB S"/>
              <a:cs typeface="Playwrite GB S"/>
              <a:sym typeface="Playwrite GB S"/>
            </a:endParaRPr>
          </a:p>
          <a:p>
            <a:pPr indent="-342900" lvl="0" marL="342900" rtl="0" algn="l">
              <a:lnSpc>
                <a:spcPct val="100000"/>
              </a:lnSpc>
              <a:spcBef>
                <a:spcPts val="1000"/>
              </a:spcBef>
              <a:spcAft>
                <a:spcPts val="0"/>
              </a:spcAft>
              <a:buSzPts val="1848"/>
              <a:buFont typeface="Playwrite GB S"/>
              <a:buChar char="►"/>
            </a:pPr>
            <a:r>
              <a:rPr b="1" lang="en-GB" sz="2208">
                <a:latin typeface="Playwrite GB S"/>
                <a:ea typeface="Playwrite GB S"/>
                <a:cs typeface="Playwrite GB S"/>
                <a:sym typeface="Playwrite GB S"/>
              </a:rPr>
              <a:t>Keeping healthy</a:t>
            </a:r>
            <a:endParaRPr b="1" sz="2208">
              <a:latin typeface="Playwrite GB S"/>
              <a:ea typeface="Playwrite GB S"/>
              <a:cs typeface="Playwrite GB S"/>
              <a:sym typeface="Playwrite GB S"/>
            </a:endParaRPr>
          </a:p>
          <a:p>
            <a:pPr indent="-342900" lvl="0" marL="342900" rtl="0" algn="l">
              <a:lnSpc>
                <a:spcPct val="100000"/>
              </a:lnSpc>
              <a:spcBef>
                <a:spcPts val="1000"/>
              </a:spcBef>
              <a:spcAft>
                <a:spcPts val="0"/>
              </a:spcAft>
              <a:buSzPts val="1848"/>
              <a:buFont typeface="Playwrite GB S"/>
              <a:buChar char="►"/>
            </a:pPr>
            <a:r>
              <a:rPr b="1" lang="en-GB" sz="2208">
                <a:latin typeface="Playwrite GB S"/>
                <a:ea typeface="Playwrite GB S"/>
                <a:cs typeface="Playwrite GB S"/>
                <a:sym typeface="Playwrite GB S"/>
              </a:rPr>
              <a:t>Acceptance and tolerance</a:t>
            </a:r>
            <a:endParaRPr b="1" sz="2208">
              <a:latin typeface="Playwrite GB S"/>
              <a:ea typeface="Playwrite GB S"/>
              <a:cs typeface="Playwrite GB S"/>
              <a:sym typeface="Playwrite GB S"/>
            </a:endParaRPr>
          </a:p>
          <a:p>
            <a:pPr indent="-342900" lvl="0" marL="342900" rtl="0" algn="l">
              <a:lnSpc>
                <a:spcPct val="100000"/>
              </a:lnSpc>
              <a:spcBef>
                <a:spcPts val="1000"/>
              </a:spcBef>
              <a:spcAft>
                <a:spcPts val="0"/>
              </a:spcAft>
              <a:buSzPts val="1848"/>
              <a:buFont typeface="Playwrite GB S"/>
              <a:buChar char="►"/>
            </a:pPr>
            <a:r>
              <a:rPr b="1" lang="en-GB" sz="2208">
                <a:latin typeface="Playwrite GB S"/>
                <a:ea typeface="Playwrite GB S"/>
                <a:cs typeface="Playwrite GB S"/>
                <a:sym typeface="Playwrite GB S"/>
              </a:rPr>
              <a:t>Actions and consequences</a:t>
            </a:r>
            <a:endParaRPr b="1" sz="2208">
              <a:latin typeface="Playwrite GB S"/>
              <a:ea typeface="Playwrite GB S"/>
              <a:cs typeface="Playwrite GB S"/>
              <a:sym typeface="Playwrite GB S"/>
            </a:endParaRPr>
          </a:p>
          <a:p>
            <a:pPr indent="-251459" lvl="0" marL="342900" rtl="0" algn="l">
              <a:lnSpc>
                <a:spcPct val="100000"/>
              </a:lnSpc>
              <a:spcBef>
                <a:spcPts val="1000"/>
              </a:spcBef>
              <a:spcAft>
                <a:spcPts val="0"/>
              </a:spcAft>
              <a:buSzPts val="1440"/>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8"/>
          <p:cNvSpPr txBox="1"/>
          <p:nvPr>
            <p:ph type="title"/>
          </p:nvPr>
        </p:nvSpPr>
        <p:spPr>
          <a:xfrm>
            <a:off x="1154953" y="973668"/>
            <a:ext cx="9261256" cy="706964"/>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en-GB">
                <a:solidFill>
                  <a:schemeClr val="accent2"/>
                </a:solidFill>
                <a:latin typeface="Playwrite GB S"/>
                <a:ea typeface="Playwrite GB S"/>
                <a:cs typeface="Playwrite GB S"/>
                <a:sym typeface="Playwrite GB S"/>
              </a:rPr>
              <a:t>Curriculum Overview Autumn-Our World</a:t>
            </a:r>
            <a:endParaRPr>
              <a:solidFill>
                <a:schemeClr val="accent2"/>
              </a:solidFill>
              <a:latin typeface="Playwrite GB S"/>
              <a:ea typeface="Playwrite GB S"/>
              <a:cs typeface="Playwrite GB S"/>
              <a:sym typeface="Playwrite GB S"/>
            </a:endParaRPr>
          </a:p>
        </p:txBody>
      </p:sp>
      <p:sp>
        <p:nvSpPr>
          <p:cNvPr id="299" name="Google Shape;299;p8"/>
          <p:cNvSpPr txBox="1"/>
          <p:nvPr>
            <p:ph idx="1" type="body"/>
          </p:nvPr>
        </p:nvSpPr>
        <p:spPr>
          <a:xfrm>
            <a:off x="362300" y="2245075"/>
            <a:ext cx="11683800" cy="4505700"/>
          </a:xfrm>
          <a:prstGeom prst="rect">
            <a:avLst/>
          </a:prstGeom>
          <a:noFill/>
          <a:ln>
            <a:noFill/>
          </a:ln>
        </p:spPr>
        <p:txBody>
          <a:bodyPr anchorCtr="0" anchor="t" bIns="45700" lIns="91425" spcFirstLastPara="1" rIns="91425" wrap="square" tIns="45700">
            <a:normAutofit fontScale="25000" lnSpcReduction="20000"/>
          </a:bodyPr>
          <a:lstStyle/>
          <a:p>
            <a:pPr indent="-327244" lvl="0" marL="342900" rtl="0" algn="l">
              <a:lnSpc>
                <a:spcPct val="100000"/>
              </a:lnSpc>
              <a:spcBef>
                <a:spcPts val="1000"/>
              </a:spcBef>
              <a:spcAft>
                <a:spcPts val="0"/>
              </a:spcAft>
              <a:buSzPct val="74894"/>
              <a:buFont typeface="Playwrite GB S"/>
              <a:buChar char="►"/>
            </a:pPr>
            <a:r>
              <a:rPr b="1" lang="en-GB" sz="6373">
                <a:latin typeface="Playwrite GB S"/>
                <a:ea typeface="Playwrite GB S"/>
                <a:cs typeface="Playwrite GB S"/>
                <a:sym typeface="Playwrite GB S"/>
              </a:rPr>
              <a:t>86t</a:t>
            </a:r>
            <a:r>
              <a:rPr b="1" lang="en-GB" sz="6373">
                <a:latin typeface="Playwrite GB S"/>
                <a:ea typeface="Playwrite GB S"/>
                <a:cs typeface="Playwrite GB S"/>
                <a:sym typeface="Playwrite GB S"/>
              </a:rPr>
              <a:t>E</a:t>
            </a:r>
            <a:r>
              <a:rPr b="1" lang="en-GB" sz="7973">
                <a:latin typeface="Playwrite GB S"/>
                <a:ea typeface="Playwrite GB S"/>
                <a:cs typeface="Playwrite GB S"/>
                <a:sym typeface="Playwrite GB S"/>
              </a:rPr>
              <a:t>nglish</a:t>
            </a:r>
            <a:endParaRPr b="1" sz="7973">
              <a:latin typeface="Playwrite GB S"/>
              <a:ea typeface="Playwrite GB S"/>
              <a:cs typeface="Playwrite GB S"/>
              <a:sym typeface="Playwrite GB S"/>
            </a:endParaRPr>
          </a:p>
          <a:p>
            <a:pPr indent="-320898" lvl="1" marL="742950" rtl="0" algn="l">
              <a:lnSpc>
                <a:spcPct val="100000"/>
              </a:lnSpc>
              <a:spcBef>
                <a:spcPts val="1000"/>
              </a:spcBef>
              <a:spcAft>
                <a:spcPts val="0"/>
              </a:spcAft>
              <a:buSzPct val="100000"/>
              <a:buFont typeface="Playwrite GB S"/>
              <a:buChar char="▪"/>
            </a:pPr>
            <a:r>
              <a:rPr b="1" lang="en-GB" sz="7973">
                <a:latin typeface="Playwrite GB S"/>
                <a:ea typeface="Playwrite GB S"/>
                <a:cs typeface="Playwrite GB S"/>
                <a:sym typeface="Playwrite GB S"/>
              </a:rPr>
              <a:t>Letters From the Lighthouse , Flanders Field, Once, Rose Blanche</a:t>
            </a:r>
            <a:endParaRPr b="1" sz="7973">
              <a:latin typeface="Playwrite GB S"/>
              <a:ea typeface="Playwrite GB S"/>
              <a:cs typeface="Playwrite GB S"/>
              <a:sym typeface="Playwrite GB S"/>
            </a:endParaRPr>
          </a:p>
          <a:p>
            <a:pPr indent="-342916" lvl="0" marL="342900" rtl="0" algn="l">
              <a:lnSpc>
                <a:spcPct val="100000"/>
              </a:lnSpc>
              <a:spcBef>
                <a:spcPts val="1000"/>
              </a:spcBef>
              <a:spcAft>
                <a:spcPts val="0"/>
              </a:spcAft>
              <a:buSzPct val="100000"/>
              <a:buFont typeface="Playwrite GB S"/>
              <a:buChar char="o"/>
            </a:pPr>
            <a:r>
              <a:rPr b="1" lang="en-GB" sz="7973">
                <a:latin typeface="Playwrite GB S"/>
                <a:ea typeface="Playwrite GB S"/>
                <a:cs typeface="Playwrite GB S"/>
                <a:sym typeface="Playwrite GB S"/>
              </a:rPr>
              <a:t>Mathematics</a:t>
            </a:r>
            <a:endParaRPr b="1" sz="7973">
              <a:latin typeface="Playwrite GB S"/>
              <a:ea typeface="Playwrite GB S"/>
              <a:cs typeface="Playwrite GB S"/>
              <a:sym typeface="Playwrite GB S"/>
            </a:endParaRPr>
          </a:p>
          <a:p>
            <a:pPr indent="-320898" lvl="1" marL="742950" rtl="0" algn="l">
              <a:lnSpc>
                <a:spcPct val="100000"/>
              </a:lnSpc>
              <a:spcBef>
                <a:spcPts val="1000"/>
              </a:spcBef>
              <a:spcAft>
                <a:spcPts val="0"/>
              </a:spcAft>
              <a:buSzPct val="100000"/>
              <a:buFont typeface="Playwrite GB S"/>
              <a:buChar char="▪"/>
            </a:pPr>
            <a:r>
              <a:rPr b="1" lang="en-GB" sz="7973">
                <a:latin typeface="Playwrite GB S"/>
                <a:ea typeface="Playwrite GB S"/>
                <a:cs typeface="Playwrite GB S"/>
                <a:sym typeface="Playwrite GB S"/>
              </a:rPr>
              <a:t>Mastery approach in line with national curriculum expectations</a:t>
            </a:r>
            <a:endParaRPr b="1" sz="7973">
              <a:latin typeface="Playwrite GB S"/>
              <a:ea typeface="Playwrite GB S"/>
              <a:cs typeface="Playwrite GB S"/>
              <a:sym typeface="Playwrite GB S"/>
            </a:endParaRPr>
          </a:p>
          <a:p>
            <a:pPr indent="-320898" lvl="1" marL="742950" rtl="0" algn="l">
              <a:lnSpc>
                <a:spcPct val="100000"/>
              </a:lnSpc>
              <a:spcBef>
                <a:spcPts val="1000"/>
              </a:spcBef>
              <a:spcAft>
                <a:spcPts val="0"/>
              </a:spcAft>
              <a:buSzPct val="100000"/>
              <a:buFont typeface="Playwrite GB S"/>
              <a:buChar char="▪"/>
            </a:pPr>
            <a:r>
              <a:rPr b="1" lang="en-GB" sz="7973">
                <a:latin typeface="Playwrite GB S"/>
                <a:ea typeface="Playwrite GB S"/>
                <a:cs typeface="Playwrite GB S"/>
                <a:sym typeface="Playwrite GB S"/>
              </a:rPr>
              <a:t>Maths No Problem textbooks and workbooks- DFE/ NCETM accredited textbooks</a:t>
            </a:r>
            <a:endParaRPr b="1" sz="7973">
              <a:latin typeface="Playwrite GB S"/>
              <a:ea typeface="Playwrite GB S"/>
              <a:cs typeface="Playwrite GB S"/>
              <a:sym typeface="Playwrite GB S"/>
            </a:endParaRPr>
          </a:p>
          <a:p>
            <a:pPr indent="-342916" lvl="0" marL="342900" rtl="0" algn="l">
              <a:lnSpc>
                <a:spcPct val="100000"/>
              </a:lnSpc>
              <a:spcBef>
                <a:spcPts val="1000"/>
              </a:spcBef>
              <a:spcAft>
                <a:spcPts val="0"/>
              </a:spcAft>
              <a:buSzPct val="100000"/>
              <a:buFont typeface="Playwrite GB S"/>
              <a:buChar char="o"/>
            </a:pPr>
            <a:r>
              <a:rPr b="1" lang="en-GB" sz="7973">
                <a:latin typeface="Playwrite GB S"/>
                <a:ea typeface="Playwrite GB S"/>
                <a:cs typeface="Playwrite GB S"/>
                <a:sym typeface="Playwrite GB S"/>
              </a:rPr>
              <a:t>Science</a:t>
            </a:r>
            <a:endParaRPr b="1" sz="7973">
              <a:latin typeface="Playwrite GB S"/>
              <a:ea typeface="Playwrite GB S"/>
              <a:cs typeface="Playwrite GB S"/>
              <a:sym typeface="Playwrite GB S"/>
            </a:endParaRPr>
          </a:p>
          <a:p>
            <a:pPr indent="-320898" lvl="1" marL="742950" rtl="0" algn="l">
              <a:lnSpc>
                <a:spcPct val="100000"/>
              </a:lnSpc>
              <a:spcBef>
                <a:spcPts val="1000"/>
              </a:spcBef>
              <a:spcAft>
                <a:spcPts val="0"/>
              </a:spcAft>
              <a:buSzPct val="100000"/>
              <a:buFont typeface="Playwrite GB S"/>
              <a:buChar char="▪"/>
            </a:pPr>
            <a:r>
              <a:rPr b="1" lang="en-GB" sz="7973">
                <a:latin typeface="Playwrite GB S"/>
                <a:ea typeface="Playwrite GB S"/>
                <a:cs typeface="Playwrite GB S"/>
                <a:sym typeface="Playwrite GB S"/>
              </a:rPr>
              <a:t>Electricity</a:t>
            </a:r>
            <a:endParaRPr b="1" sz="7973">
              <a:latin typeface="Playwrite GB S"/>
              <a:ea typeface="Playwrite GB S"/>
              <a:cs typeface="Playwrite GB S"/>
              <a:sym typeface="Playwrite GB S"/>
            </a:endParaRPr>
          </a:p>
          <a:p>
            <a:pPr indent="-320898" lvl="1" marL="742950" rtl="0" algn="l">
              <a:lnSpc>
                <a:spcPct val="100000"/>
              </a:lnSpc>
              <a:spcBef>
                <a:spcPts val="1000"/>
              </a:spcBef>
              <a:spcAft>
                <a:spcPts val="0"/>
              </a:spcAft>
              <a:buSzPct val="100000"/>
              <a:buFont typeface="Playwrite GB S"/>
              <a:buChar char="▪"/>
            </a:pPr>
            <a:r>
              <a:rPr b="1" lang="en-GB" sz="7973">
                <a:latin typeface="Playwrite GB S"/>
                <a:ea typeface="Playwrite GB S"/>
                <a:cs typeface="Playwrite GB S"/>
                <a:sym typeface="Playwrite GB S"/>
              </a:rPr>
              <a:t>Light</a:t>
            </a:r>
            <a:endParaRPr b="1" sz="7973">
              <a:latin typeface="Playwrite GB S"/>
              <a:ea typeface="Playwrite GB S"/>
              <a:cs typeface="Playwrite GB S"/>
              <a:sym typeface="Playwrite GB S"/>
            </a:endParaRPr>
          </a:p>
          <a:p>
            <a:pPr indent="-342916" lvl="0" marL="342900" rtl="0" algn="l">
              <a:lnSpc>
                <a:spcPct val="100000"/>
              </a:lnSpc>
              <a:spcBef>
                <a:spcPts val="1000"/>
              </a:spcBef>
              <a:spcAft>
                <a:spcPts val="0"/>
              </a:spcAft>
              <a:buSzPct val="100000"/>
              <a:buFont typeface="Playwrite GB S"/>
              <a:buChar char="o"/>
            </a:pPr>
            <a:r>
              <a:rPr b="1" lang="en-GB" sz="7973">
                <a:latin typeface="Playwrite GB S"/>
                <a:ea typeface="Playwrite GB S"/>
                <a:cs typeface="Playwrite GB S"/>
                <a:sym typeface="Playwrite GB S"/>
              </a:rPr>
              <a:t>Wider Curriculum </a:t>
            </a:r>
            <a:endParaRPr b="1" sz="7973">
              <a:latin typeface="Playwrite GB S"/>
              <a:ea typeface="Playwrite GB S"/>
              <a:cs typeface="Playwrite GB S"/>
              <a:sym typeface="Playwrite GB S"/>
            </a:endParaRPr>
          </a:p>
          <a:p>
            <a:pPr indent="-320898" lvl="1" marL="742950" rtl="0" algn="l">
              <a:lnSpc>
                <a:spcPct val="100000"/>
              </a:lnSpc>
              <a:spcBef>
                <a:spcPts val="1000"/>
              </a:spcBef>
              <a:spcAft>
                <a:spcPts val="0"/>
              </a:spcAft>
              <a:buSzPct val="100000"/>
              <a:buFont typeface="Playwrite GB S"/>
              <a:buChar char="▪"/>
            </a:pPr>
            <a:r>
              <a:rPr b="1" lang="en-GB" sz="7973">
                <a:latin typeface="Playwrite GB S"/>
                <a:ea typeface="Playwrite GB S"/>
                <a:cs typeface="Playwrite GB S"/>
                <a:sym typeface="Playwrite GB S"/>
              </a:rPr>
              <a:t>Computing-e-safety, advanced internet use/ Spanish / music - Elgar/ PE –tactics and strategies, health and fitness, DT sewing, Art-drawing</a:t>
            </a:r>
            <a:endParaRPr b="1" sz="7973">
              <a:latin typeface="Playwrite GB S"/>
              <a:ea typeface="Playwrite GB S"/>
              <a:cs typeface="Playwrite GB S"/>
              <a:sym typeface="Playwrite GB S"/>
            </a:endParaRPr>
          </a:p>
          <a:p>
            <a:pPr indent="-320898" lvl="1" marL="742950" rtl="0" algn="l">
              <a:lnSpc>
                <a:spcPct val="100000"/>
              </a:lnSpc>
              <a:spcBef>
                <a:spcPts val="1000"/>
              </a:spcBef>
              <a:spcAft>
                <a:spcPts val="0"/>
              </a:spcAft>
              <a:buSzPct val="100000"/>
              <a:buFont typeface="Playwrite GB S"/>
              <a:buChar char="▪"/>
            </a:pPr>
            <a:r>
              <a:rPr b="1" lang="en-GB" sz="7973">
                <a:latin typeface="Playwrite GB S"/>
                <a:ea typeface="Playwrite GB S"/>
                <a:cs typeface="Playwrite GB S"/>
                <a:sym typeface="Playwrite GB S"/>
              </a:rPr>
              <a:t>History and geography - World War II and the geographical features of North America</a:t>
            </a:r>
            <a:endParaRPr b="1" sz="7973">
              <a:latin typeface="Playwrite GB S"/>
              <a:ea typeface="Playwrite GB S"/>
              <a:cs typeface="Playwrite GB S"/>
              <a:sym typeface="Playwrite GB S"/>
            </a:endParaRPr>
          </a:p>
          <a:p>
            <a:pPr indent="0" lvl="1" marL="0" rtl="0" algn="l">
              <a:lnSpc>
                <a:spcPct val="100000"/>
              </a:lnSpc>
              <a:spcBef>
                <a:spcPts val="1000"/>
              </a:spcBef>
              <a:spcAft>
                <a:spcPts val="0"/>
              </a:spcAft>
              <a:buSzPct val="33441"/>
              <a:buFont typeface="Noto Sans Symbols"/>
              <a:buNone/>
            </a:pPr>
            <a:r>
              <a:t/>
            </a:r>
            <a:endParaRPr b="1" sz="3827"/>
          </a:p>
          <a:p>
            <a:pPr indent="0" lvl="1" marL="0" rtl="0" algn="l">
              <a:lnSpc>
                <a:spcPct val="100000"/>
              </a:lnSpc>
              <a:spcBef>
                <a:spcPts val="1000"/>
              </a:spcBef>
              <a:spcAft>
                <a:spcPts val="0"/>
              </a:spcAft>
              <a:buSzPct val="33441"/>
              <a:buFont typeface="Noto Sans Symbols"/>
              <a:buNone/>
            </a:pPr>
            <a:r>
              <a:t/>
            </a:r>
            <a:endParaRPr b="1" sz="3827"/>
          </a:p>
          <a:p>
            <a:pPr indent="-204469" lvl="1" marL="742950" rtl="0" algn="l">
              <a:lnSpc>
                <a:spcPct val="100000"/>
              </a:lnSpc>
              <a:spcBef>
                <a:spcPts val="1000"/>
              </a:spcBef>
              <a:spcAft>
                <a:spcPts val="0"/>
              </a:spcAft>
              <a:buSzPct val="80000"/>
              <a:buFont typeface="Noto Sans Symbols"/>
              <a:buNone/>
            </a:pPr>
            <a:r>
              <a:t/>
            </a:r>
            <a:endParaRPr/>
          </a:p>
          <a:p>
            <a:pPr indent="-204469" lvl="1" marL="742950" rtl="0" algn="l">
              <a:lnSpc>
                <a:spcPct val="100000"/>
              </a:lnSpc>
              <a:spcBef>
                <a:spcPts val="1000"/>
              </a:spcBef>
              <a:spcAft>
                <a:spcPts val="0"/>
              </a:spcAft>
              <a:buSzPct val="80000"/>
              <a:buFont typeface="Noto Sans Symbols"/>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9"/>
          <p:cNvSpPr txBox="1"/>
          <p:nvPr>
            <p:ph type="title"/>
          </p:nvPr>
        </p:nvSpPr>
        <p:spPr>
          <a:xfrm>
            <a:off x="490330" y="735129"/>
            <a:ext cx="9766853" cy="706964"/>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200"/>
              <a:buFont typeface="Century Gothic"/>
              <a:buNone/>
            </a:pPr>
            <a:r>
              <a:rPr lang="en-GB" sz="3400">
                <a:solidFill>
                  <a:schemeClr val="accent2"/>
                </a:solidFill>
                <a:latin typeface="Playwrite GB S"/>
                <a:ea typeface="Playwrite GB S"/>
                <a:cs typeface="Playwrite GB S"/>
                <a:sym typeface="Playwrite GB S"/>
              </a:rPr>
              <a:t>Curriculum Overview Spring-Our Community</a:t>
            </a:r>
            <a:endParaRPr sz="3800">
              <a:solidFill>
                <a:schemeClr val="accent2"/>
              </a:solidFill>
              <a:latin typeface="Playwrite GB S"/>
              <a:ea typeface="Playwrite GB S"/>
              <a:cs typeface="Playwrite GB S"/>
              <a:sym typeface="Playwrite GB S"/>
            </a:endParaRPr>
          </a:p>
        </p:txBody>
      </p:sp>
      <p:sp>
        <p:nvSpPr>
          <p:cNvPr id="305" name="Google Shape;305;p9"/>
          <p:cNvSpPr txBox="1"/>
          <p:nvPr>
            <p:ph idx="1" type="body"/>
          </p:nvPr>
        </p:nvSpPr>
        <p:spPr>
          <a:xfrm>
            <a:off x="249875" y="2248175"/>
            <a:ext cx="11727000" cy="4558200"/>
          </a:xfrm>
          <a:prstGeom prst="rect">
            <a:avLst/>
          </a:prstGeom>
          <a:noFill/>
          <a:ln>
            <a:noFill/>
          </a:ln>
        </p:spPr>
        <p:txBody>
          <a:bodyPr anchorCtr="0" anchor="t" bIns="45700" lIns="91425" spcFirstLastPara="1" rIns="91425" wrap="square" tIns="45700">
            <a:normAutofit fontScale="40000" lnSpcReduction="10000"/>
          </a:bodyPr>
          <a:lstStyle/>
          <a:p>
            <a:pPr indent="-342900" lvl="0" marL="342900" rtl="0" algn="l">
              <a:lnSpc>
                <a:spcPct val="100000"/>
              </a:lnSpc>
              <a:spcBef>
                <a:spcPts val="0"/>
              </a:spcBef>
              <a:spcAft>
                <a:spcPts val="0"/>
              </a:spcAft>
              <a:buSzPct val="91782"/>
              <a:buFont typeface="Playwrite GB S"/>
              <a:buChar char="►"/>
            </a:pPr>
            <a:r>
              <a:rPr b="1" lang="en-GB" sz="4380">
                <a:latin typeface="Playwrite GB S"/>
                <a:ea typeface="Playwrite GB S"/>
                <a:cs typeface="Playwrite GB S"/>
                <a:sym typeface="Playwrite GB S"/>
              </a:rPr>
              <a:t>English- (A Long Walk to Water, The Island, </a:t>
            </a:r>
            <a:r>
              <a:rPr b="1" lang="en-GB" sz="4380">
                <a:latin typeface="Playwrite GB S"/>
                <a:ea typeface="Playwrite GB S"/>
                <a:cs typeface="Playwrite GB S"/>
                <a:sym typeface="Playwrite GB S"/>
              </a:rPr>
              <a:t>range</a:t>
            </a:r>
            <a:r>
              <a:rPr b="1" lang="en-GB" sz="4380">
                <a:latin typeface="Playwrite GB S"/>
                <a:ea typeface="Playwrite GB S"/>
                <a:cs typeface="Playwrite GB S"/>
                <a:sym typeface="Playwrite GB S"/>
              </a:rPr>
              <a:t> of modern and archaic poetry)</a:t>
            </a:r>
            <a:endParaRPr b="1" sz="4380">
              <a:latin typeface="Playwrite GB S"/>
              <a:ea typeface="Playwrite GB S"/>
              <a:cs typeface="Playwrite GB S"/>
              <a:sym typeface="Playwrite GB S"/>
            </a:endParaRPr>
          </a:p>
          <a:p>
            <a:pPr indent="-342900" lvl="0" marL="342900" rtl="0" algn="l">
              <a:lnSpc>
                <a:spcPct val="100000"/>
              </a:lnSpc>
              <a:spcBef>
                <a:spcPts val="1000"/>
              </a:spcBef>
              <a:spcAft>
                <a:spcPts val="0"/>
              </a:spcAft>
              <a:buSzPct val="91782"/>
              <a:buFont typeface="Playwrite GB S"/>
              <a:buChar char="o"/>
            </a:pPr>
            <a:r>
              <a:rPr b="1" lang="en-GB" sz="4380">
                <a:latin typeface="Playwrite GB S"/>
                <a:ea typeface="Playwrite GB S"/>
                <a:cs typeface="Playwrite GB S"/>
                <a:sym typeface="Playwrite GB S"/>
              </a:rPr>
              <a:t>Mathematics</a:t>
            </a:r>
            <a:endParaRPr b="1" sz="4380">
              <a:latin typeface="Playwrite GB S"/>
              <a:ea typeface="Playwrite GB S"/>
              <a:cs typeface="Playwrite GB S"/>
              <a:sym typeface="Playwrite GB S"/>
            </a:endParaRPr>
          </a:p>
          <a:p>
            <a:pPr indent="-302535" lvl="1" marL="742950" rtl="0" algn="l">
              <a:lnSpc>
                <a:spcPct val="100000"/>
              </a:lnSpc>
              <a:spcBef>
                <a:spcPts val="1000"/>
              </a:spcBef>
              <a:spcAft>
                <a:spcPts val="0"/>
              </a:spcAft>
              <a:buSzPct val="92346"/>
              <a:buFont typeface="Playwrite GB S"/>
              <a:buChar char="▪"/>
            </a:pPr>
            <a:r>
              <a:rPr b="1" lang="en-GB" sz="4180">
                <a:latin typeface="Playwrite GB S"/>
                <a:ea typeface="Playwrite GB S"/>
                <a:cs typeface="Playwrite GB S"/>
                <a:sym typeface="Playwrite GB S"/>
              </a:rPr>
              <a:t>Mastery approach in line with the national curriculum expectations</a:t>
            </a:r>
            <a:endParaRPr b="1" sz="4180">
              <a:latin typeface="Playwrite GB S"/>
              <a:ea typeface="Playwrite GB S"/>
              <a:cs typeface="Playwrite GB S"/>
              <a:sym typeface="Playwrite GB S"/>
            </a:endParaRPr>
          </a:p>
          <a:p>
            <a:pPr indent="-302535" lvl="1" marL="742950" rtl="0" algn="l">
              <a:lnSpc>
                <a:spcPct val="100000"/>
              </a:lnSpc>
              <a:spcBef>
                <a:spcPts val="1000"/>
              </a:spcBef>
              <a:spcAft>
                <a:spcPts val="0"/>
              </a:spcAft>
              <a:buSzPct val="92346"/>
              <a:buFont typeface="Playwrite GB S"/>
              <a:buChar char="▪"/>
            </a:pPr>
            <a:r>
              <a:rPr b="1" lang="en-GB" sz="4180">
                <a:latin typeface="Playwrite GB S"/>
                <a:ea typeface="Playwrite GB S"/>
                <a:cs typeface="Playwrite GB S"/>
                <a:sym typeface="Playwrite GB S"/>
              </a:rPr>
              <a:t>Maths No Problem DFE/NCETM accredited textbooks and workbooks</a:t>
            </a:r>
            <a:endParaRPr b="1" sz="4180">
              <a:latin typeface="Playwrite GB S"/>
              <a:ea typeface="Playwrite GB S"/>
              <a:cs typeface="Playwrite GB S"/>
              <a:sym typeface="Playwrite GB S"/>
            </a:endParaRPr>
          </a:p>
          <a:p>
            <a:pPr indent="-342900" lvl="0" marL="342900" rtl="0" algn="l">
              <a:lnSpc>
                <a:spcPct val="100000"/>
              </a:lnSpc>
              <a:spcBef>
                <a:spcPts val="1000"/>
              </a:spcBef>
              <a:spcAft>
                <a:spcPts val="0"/>
              </a:spcAft>
              <a:buSzPct val="91782"/>
              <a:buFont typeface="Playwrite GB S"/>
              <a:buChar char="o"/>
            </a:pPr>
            <a:r>
              <a:rPr b="1" lang="en-GB" sz="4380">
                <a:latin typeface="Playwrite GB S"/>
                <a:ea typeface="Playwrite GB S"/>
                <a:cs typeface="Playwrite GB S"/>
                <a:sym typeface="Playwrite GB S"/>
              </a:rPr>
              <a:t>Science</a:t>
            </a:r>
            <a:endParaRPr b="1" sz="4380">
              <a:latin typeface="Playwrite GB S"/>
              <a:ea typeface="Playwrite GB S"/>
              <a:cs typeface="Playwrite GB S"/>
              <a:sym typeface="Playwrite GB S"/>
            </a:endParaRPr>
          </a:p>
          <a:p>
            <a:pPr indent="-302535" lvl="1" marL="742950" rtl="0" algn="l">
              <a:lnSpc>
                <a:spcPct val="100000"/>
              </a:lnSpc>
              <a:spcBef>
                <a:spcPts val="1000"/>
              </a:spcBef>
              <a:spcAft>
                <a:spcPts val="0"/>
              </a:spcAft>
              <a:buSzPct val="92346"/>
              <a:buFont typeface="Playwrite GB S"/>
              <a:buChar char="▪"/>
            </a:pPr>
            <a:r>
              <a:rPr b="1" lang="en-GB" sz="4180">
                <a:latin typeface="Playwrite GB S"/>
                <a:ea typeface="Playwrite GB S"/>
                <a:cs typeface="Playwrite GB S"/>
                <a:sym typeface="Playwrite GB S"/>
              </a:rPr>
              <a:t>Humans and other animals</a:t>
            </a:r>
            <a:endParaRPr b="1" sz="4180">
              <a:latin typeface="Playwrite GB S"/>
              <a:ea typeface="Playwrite GB S"/>
              <a:cs typeface="Playwrite GB S"/>
              <a:sym typeface="Playwrite GB S"/>
            </a:endParaRPr>
          </a:p>
          <a:p>
            <a:pPr indent="-302535" lvl="1" marL="742950" rtl="0" algn="l">
              <a:lnSpc>
                <a:spcPct val="100000"/>
              </a:lnSpc>
              <a:spcBef>
                <a:spcPts val="1000"/>
              </a:spcBef>
              <a:spcAft>
                <a:spcPts val="0"/>
              </a:spcAft>
              <a:buSzPct val="92346"/>
              <a:buFont typeface="Playwrite GB S"/>
              <a:buChar char="▪"/>
            </a:pPr>
            <a:r>
              <a:rPr b="1" lang="en-GB" sz="4180">
                <a:latin typeface="Playwrite GB S"/>
                <a:ea typeface="Playwrite GB S"/>
                <a:cs typeface="Playwrite GB S"/>
                <a:sym typeface="Playwrite GB S"/>
              </a:rPr>
              <a:t>Evolution and Inheritance</a:t>
            </a:r>
            <a:endParaRPr b="1" sz="4180">
              <a:latin typeface="Playwrite GB S"/>
              <a:ea typeface="Playwrite GB S"/>
              <a:cs typeface="Playwrite GB S"/>
              <a:sym typeface="Playwrite GB S"/>
            </a:endParaRPr>
          </a:p>
          <a:p>
            <a:pPr indent="-342900" lvl="0" marL="342900" rtl="0" algn="l">
              <a:lnSpc>
                <a:spcPct val="100000"/>
              </a:lnSpc>
              <a:spcBef>
                <a:spcPts val="1000"/>
              </a:spcBef>
              <a:spcAft>
                <a:spcPts val="0"/>
              </a:spcAft>
              <a:buSzPct val="91782"/>
              <a:buFont typeface="Playwrite GB S"/>
              <a:buChar char="o"/>
            </a:pPr>
            <a:r>
              <a:rPr b="1" lang="en-GB" sz="4380">
                <a:latin typeface="Playwrite GB S"/>
                <a:ea typeface="Playwrite GB S"/>
                <a:cs typeface="Playwrite GB S"/>
                <a:sym typeface="Playwrite GB S"/>
              </a:rPr>
              <a:t>Selected other subjects</a:t>
            </a:r>
            <a:endParaRPr b="1" sz="4380">
              <a:latin typeface="Playwrite GB S"/>
              <a:ea typeface="Playwrite GB S"/>
              <a:cs typeface="Playwrite GB S"/>
              <a:sym typeface="Playwrite GB S"/>
            </a:endParaRPr>
          </a:p>
          <a:p>
            <a:pPr indent="-302535" lvl="1" marL="742950" rtl="0" algn="l">
              <a:lnSpc>
                <a:spcPct val="100000"/>
              </a:lnSpc>
              <a:spcBef>
                <a:spcPts val="1000"/>
              </a:spcBef>
              <a:spcAft>
                <a:spcPts val="0"/>
              </a:spcAft>
              <a:buSzPct val="92346"/>
              <a:buFont typeface="Playwrite GB S"/>
              <a:buChar char="▪"/>
            </a:pPr>
            <a:r>
              <a:rPr b="1" lang="en-GB" sz="4180">
                <a:latin typeface="Playwrite GB S"/>
                <a:ea typeface="Playwrite GB S"/>
                <a:cs typeface="Playwrite GB S"/>
                <a:sym typeface="Playwrite GB S"/>
              </a:rPr>
              <a:t>PE –invasion games, dance/ Coding / Music / Spanish / DT – electronically controlled game</a:t>
            </a:r>
            <a:endParaRPr b="1" sz="4180">
              <a:latin typeface="Playwrite GB S"/>
              <a:ea typeface="Playwrite GB S"/>
              <a:cs typeface="Playwrite GB S"/>
              <a:sym typeface="Playwrite GB S"/>
            </a:endParaRPr>
          </a:p>
          <a:p>
            <a:pPr indent="-302535" lvl="1" marL="742950" rtl="0" algn="l">
              <a:lnSpc>
                <a:spcPct val="100000"/>
              </a:lnSpc>
              <a:spcBef>
                <a:spcPts val="1000"/>
              </a:spcBef>
              <a:spcAft>
                <a:spcPts val="0"/>
              </a:spcAft>
              <a:buSzPct val="92346"/>
              <a:buFont typeface="Playwrite GB S"/>
              <a:buChar char="▪"/>
            </a:pPr>
            <a:r>
              <a:rPr b="1" lang="en-GB" sz="4180">
                <a:latin typeface="Playwrite GB S"/>
                <a:ea typeface="Playwrite GB S"/>
                <a:cs typeface="Playwrite GB S"/>
                <a:sym typeface="Playwrite GB S"/>
              </a:rPr>
              <a:t>History The Vikings and Geography New York City</a:t>
            </a:r>
            <a:endParaRPr b="1" sz="4180">
              <a:latin typeface="Playwrite GB S"/>
              <a:ea typeface="Playwrite GB S"/>
              <a:cs typeface="Playwrite GB S"/>
              <a:sym typeface="Playwrite GB S"/>
            </a:endParaRPr>
          </a:p>
          <a:p>
            <a:pPr indent="-306599" lvl="1" marL="742950" rtl="0" algn="l">
              <a:lnSpc>
                <a:spcPct val="100000"/>
              </a:lnSpc>
              <a:spcBef>
                <a:spcPts val="1000"/>
              </a:spcBef>
              <a:spcAft>
                <a:spcPts val="0"/>
              </a:spcAft>
              <a:buSzPct val="96173"/>
              <a:buFont typeface="Playwrite GB S"/>
              <a:buChar char="▪"/>
            </a:pPr>
            <a:r>
              <a:rPr b="1" lang="en-GB" sz="4180">
                <a:latin typeface="Playwrite GB S"/>
                <a:ea typeface="Playwrite GB S"/>
                <a:cs typeface="Playwrite GB S"/>
                <a:sym typeface="Playwrite GB S"/>
              </a:rPr>
              <a:t>Art - painting</a:t>
            </a:r>
            <a:endParaRPr b="1" sz="4180">
              <a:latin typeface="Playwrite GB S"/>
              <a:ea typeface="Playwrite GB S"/>
              <a:cs typeface="Playwrite GB S"/>
              <a:sym typeface="Playwrite GB S"/>
            </a:endParaRPr>
          </a:p>
          <a:p>
            <a:pPr indent="-204469" lvl="1" marL="742950" rtl="0" algn="l">
              <a:lnSpc>
                <a:spcPct val="100000"/>
              </a:lnSpc>
              <a:spcBef>
                <a:spcPts val="1000"/>
              </a:spcBef>
              <a:spcAft>
                <a:spcPts val="0"/>
              </a:spcAft>
              <a:buSzPct val="80000"/>
              <a:buFont typeface="Noto Sans Symbols"/>
              <a:buNone/>
            </a:pPr>
            <a:r>
              <a:t/>
            </a:r>
            <a:endParaRPr/>
          </a:p>
          <a:p>
            <a:pPr indent="-204469" lvl="1" marL="742950" rtl="0" algn="l">
              <a:lnSpc>
                <a:spcPct val="100000"/>
              </a:lnSpc>
              <a:spcBef>
                <a:spcPts val="1000"/>
              </a:spcBef>
              <a:spcAft>
                <a:spcPts val="0"/>
              </a:spcAft>
              <a:buSzPct val="80000"/>
              <a:buFont typeface="Noto Sans Symbols"/>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10"/>
          <p:cNvSpPr txBox="1"/>
          <p:nvPr>
            <p:ph type="title"/>
          </p:nvPr>
        </p:nvSpPr>
        <p:spPr>
          <a:xfrm>
            <a:off x="1154953" y="973668"/>
            <a:ext cx="8761413" cy="706964"/>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en-GB">
                <a:solidFill>
                  <a:schemeClr val="accent2"/>
                </a:solidFill>
                <a:latin typeface="Playwrite GB S"/>
                <a:ea typeface="Playwrite GB S"/>
                <a:cs typeface="Playwrite GB S"/>
                <a:sym typeface="Playwrite GB S"/>
              </a:rPr>
              <a:t>Curriculum Overview Summer – Our Environment</a:t>
            </a:r>
            <a:endParaRPr>
              <a:solidFill>
                <a:schemeClr val="accent2"/>
              </a:solidFill>
              <a:latin typeface="Playwrite GB S"/>
              <a:ea typeface="Playwrite GB S"/>
              <a:cs typeface="Playwrite GB S"/>
              <a:sym typeface="Playwrite GB S"/>
            </a:endParaRPr>
          </a:p>
        </p:txBody>
      </p:sp>
      <p:sp>
        <p:nvSpPr>
          <p:cNvPr id="311" name="Google Shape;311;p10"/>
          <p:cNvSpPr txBox="1"/>
          <p:nvPr>
            <p:ph idx="1" type="body"/>
          </p:nvPr>
        </p:nvSpPr>
        <p:spPr>
          <a:xfrm>
            <a:off x="328474" y="2192784"/>
            <a:ext cx="11044812" cy="4481393"/>
          </a:xfrm>
          <a:prstGeom prst="rect">
            <a:avLst/>
          </a:prstGeom>
          <a:noFill/>
          <a:ln>
            <a:noFill/>
          </a:ln>
        </p:spPr>
        <p:txBody>
          <a:bodyPr anchorCtr="0" anchor="t" bIns="45700" lIns="91425" spcFirstLastPara="1" rIns="91425" wrap="square" tIns="45700">
            <a:noAutofit/>
          </a:bodyPr>
          <a:lstStyle/>
          <a:p>
            <a:pPr indent="-342900" lvl="0" marL="342900" rtl="0" algn="l">
              <a:lnSpc>
                <a:spcPct val="90000"/>
              </a:lnSpc>
              <a:spcBef>
                <a:spcPts val="0"/>
              </a:spcBef>
              <a:spcAft>
                <a:spcPts val="0"/>
              </a:spcAft>
              <a:buSzPts val="1600"/>
              <a:buFont typeface="Playwrite GB S"/>
              <a:buChar char="o"/>
            </a:pPr>
            <a:r>
              <a:rPr b="1" lang="en-GB" sz="2200">
                <a:solidFill>
                  <a:schemeClr val="dk1"/>
                </a:solidFill>
                <a:latin typeface="Playwrite GB S"/>
                <a:ea typeface="Playwrite GB S"/>
                <a:cs typeface="Playwrite GB S"/>
                <a:sym typeface="Playwrite GB S"/>
              </a:rPr>
              <a:t>English</a:t>
            </a:r>
            <a:r>
              <a:rPr b="1" lang="en-GB" sz="1900">
                <a:solidFill>
                  <a:schemeClr val="dk1"/>
                </a:solidFill>
                <a:latin typeface="Playwrite GB S"/>
                <a:ea typeface="Playwrite GB S"/>
                <a:cs typeface="Playwrite GB S"/>
                <a:sym typeface="Playwrite GB S"/>
              </a:rPr>
              <a:t>: Wonder, Macbeth</a:t>
            </a:r>
            <a:endParaRPr b="1" sz="2000">
              <a:latin typeface="Playwrite GB S"/>
              <a:ea typeface="Playwrite GB S"/>
              <a:cs typeface="Playwrite GB S"/>
              <a:sym typeface="Playwrite GB S"/>
            </a:endParaRPr>
          </a:p>
          <a:p>
            <a:pPr indent="-342900" lvl="0" marL="342900" rtl="0" algn="l">
              <a:lnSpc>
                <a:spcPct val="90000"/>
              </a:lnSpc>
              <a:spcBef>
                <a:spcPts val="1000"/>
              </a:spcBef>
              <a:spcAft>
                <a:spcPts val="0"/>
              </a:spcAft>
              <a:buSzPts val="1800"/>
              <a:buFont typeface="Playwrite GB S"/>
              <a:buChar char="o"/>
            </a:pPr>
            <a:r>
              <a:rPr b="1" lang="en-GB" sz="2200">
                <a:latin typeface="Playwrite GB S"/>
                <a:ea typeface="Playwrite GB S"/>
                <a:cs typeface="Playwrite GB S"/>
                <a:sym typeface="Playwrite GB S"/>
              </a:rPr>
              <a:t>Mathematics</a:t>
            </a:r>
            <a:endParaRPr b="1" sz="2000">
              <a:latin typeface="Playwrite GB S"/>
              <a:ea typeface="Playwrite GB S"/>
              <a:cs typeface="Playwrite GB S"/>
              <a:sym typeface="Playwrite GB S"/>
            </a:endParaRPr>
          </a:p>
          <a:p>
            <a:pPr indent="-298450" lvl="1" marL="742950" rtl="0" algn="l">
              <a:lnSpc>
                <a:spcPct val="90000"/>
              </a:lnSpc>
              <a:spcBef>
                <a:spcPts val="1000"/>
              </a:spcBef>
              <a:spcAft>
                <a:spcPts val="0"/>
              </a:spcAft>
              <a:buSzPts val="1560"/>
              <a:buFont typeface="Playwrite GB S"/>
              <a:buChar char="▪"/>
            </a:pPr>
            <a:r>
              <a:rPr b="1" lang="en-GB" sz="1900">
                <a:latin typeface="Playwrite GB S"/>
                <a:ea typeface="Playwrite GB S"/>
                <a:cs typeface="Playwrite GB S"/>
                <a:sym typeface="Playwrite GB S"/>
              </a:rPr>
              <a:t>Mastery approach in line with the national curriculum expectations</a:t>
            </a:r>
            <a:endParaRPr b="1" sz="1800">
              <a:latin typeface="Playwrite GB S"/>
              <a:ea typeface="Playwrite GB S"/>
              <a:cs typeface="Playwrite GB S"/>
              <a:sym typeface="Playwrite GB S"/>
            </a:endParaRPr>
          </a:p>
          <a:p>
            <a:pPr indent="-298450" lvl="1" marL="742950" rtl="0" algn="l">
              <a:lnSpc>
                <a:spcPct val="90000"/>
              </a:lnSpc>
              <a:spcBef>
                <a:spcPts val="1000"/>
              </a:spcBef>
              <a:spcAft>
                <a:spcPts val="0"/>
              </a:spcAft>
              <a:buSzPts val="1560"/>
              <a:buFont typeface="Playwrite GB S"/>
              <a:buChar char="▪"/>
            </a:pPr>
            <a:r>
              <a:rPr b="1" lang="en-GB" sz="1900">
                <a:latin typeface="Playwrite GB S"/>
                <a:ea typeface="Playwrite GB S"/>
                <a:cs typeface="Playwrite GB S"/>
                <a:sym typeface="Playwrite GB S"/>
              </a:rPr>
              <a:t>Maths No Problem DFE/NCETM accredited textbooks and workbooks</a:t>
            </a:r>
            <a:endParaRPr b="1" sz="1800">
              <a:latin typeface="Playwrite GB S"/>
              <a:ea typeface="Playwrite GB S"/>
              <a:cs typeface="Playwrite GB S"/>
              <a:sym typeface="Playwrite GB S"/>
            </a:endParaRPr>
          </a:p>
          <a:p>
            <a:pPr indent="-342900" lvl="0" marL="342900" rtl="0" algn="l">
              <a:lnSpc>
                <a:spcPct val="90000"/>
              </a:lnSpc>
              <a:spcBef>
                <a:spcPts val="1000"/>
              </a:spcBef>
              <a:spcAft>
                <a:spcPts val="0"/>
              </a:spcAft>
              <a:buSzPts val="1800"/>
              <a:buFont typeface="Playwrite GB S"/>
              <a:buChar char="o"/>
            </a:pPr>
            <a:r>
              <a:rPr b="1" lang="en-GB" sz="2200">
                <a:latin typeface="Playwrite GB S"/>
                <a:ea typeface="Playwrite GB S"/>
                <a:cs typeface="Playwrite GB S"/>
                <a:sym typeface="Playwrite GB S"/>
              </a:rPr>
              <a:t>Science</a:t>
            </a:r>
            <a:endParaRPr b="1" sz="2000">
              <a:latin typeface="Playwrite GB S"/>
              <a:ea typeface="Playwrite GB S"/>
              <a:cs typeface="Playwrite GB S"/>
              <a:sym typeface="Playwrite GB S"/>
            </a:endParaRPr>
          </a:p>
          <a:p>
            <a:pPr indent="-298450" lvl="1" marL="742950" rtl="0" algn="l">
              <a:lnSpc>
                <a:spcPct val="90000"/>
              </a:lnSpc>
              <a:spcBef>
                <a:spcPts val="1000"/>
              </a:spcBef>
              <a:spcAft>
                <a:spcPts val="0"/>
              </a:spcAft>
              <a:buSzPts val="1560"/>
              <a:buFont typeface="Playwrite GB S"/>
              <a:buChar char="▪"/>
            </a:pPr>
            <a:r>
              <a:rPr b="1" lang="en-GB" sz="1900">
                <a:latin typeface="Playwrite GB S"/>
                <a:ea typeface="Playwrite GB S"/>
                <a:cs typeface="Playwrite GB S"/>
                <a:sym typeface="Playwrite GB S"/>
              </a:rPr>
              <a:t> Habitats</a:t>
            </a:r>
            <a:endParaRPr b="1" sz="1800">
              <a:latin typeface="Playwrite GB S"/>
              <a:ea typeface="Playwrite GB S"/>
              <a:cs typeface="Playwrite GB S"/>
              <a:sym typeface="Playwrite GB S"/>
            </a:endParaRPr>
          </a:p>
          <a:p>
            <a:pPr indent="-342900" lvl="0" marL="342900" rtl="0" algn="l">
              <a:lnSpc>
                <a:spcPct val="90000"/>
              </a:lnSpc>
              <a:spcBef>
                <a:spcPts val="1000"/>
              </a:spcBef>
              <a:spcAft>
                <a:spcPts val="0"/>
              </a:spcAft>
              <a:buSzPts val="1800"/>
              <a:buFont typeface="Playwrite GB S"/>
              <a:buChar char="►"/>
            </a:pPr>
            <a:r>
              <a:rPr b="1" lang="en-GB" sz="2200">
                <a:latin typeface="Playwrite GB S"/>
                <a:ea typeface="Playwrite GB S"/>
                <a:cs typeface="Playwrite GB S"/>
                <a:sym typeface="Playwrite GB S"/>
              </a:rPr>
              <a:t>Other subjects</a:t>
            </a:r>
            <a:endParaRPr b="1" sz="2000">
              <a:latin typeface="Playwrite GB S"/>
              <a:ea typeface="Playwrite GB S"/>
              <a:cs typeface="Playwrite GB S"/>
              <a:sym typeface="Playwrite GB S"/>
            </a:endParaRPr>
          </a:p>
          <a:p>
            <a:pPr indent="-285750" lvl="1" marL="742950" rtl="0" algn="l">
              <a:lnSpc>
                <a:spcPct val="90000"/>
              </a:lnSpc>
              <a:spcBef>
                <a:spcPts val="1000"/>
              </a:spcBef>
              <a:spcAft>
                <a:spcPts val="0"/>
              </a:spcAft>
              <a:buSzPts val="1360"/>
              <a:buFont typeface="Playwrite GB S"/>
              <a:buChar char="▪"/>
            </a:pPr>
            <a:r>
              <a:rPr b="1" lang="en-GB" sz="1900">
                <a:solidFill>
                  <a:schemeClr val="dk1"/>
                </a:solidFill>
                <a:latin typeface="Playwrite GB S"/>
                <a:ea typeface="Playwrite GB S"/>
                <a:cs typeface="Playwrite GB S"/>
                <a:sym typeface="Playwrite GB S"/>
              </a:rPr>
              <a:t>History and Geography focus: </a:t>
            </a:r>
            <a:r>
              <a:rPr b="1" lang="en-GB" sz="2000">
                <a:latin typeface="Playwrite GB S"/>
                <a:ea typeface="Playwrite GB S"/>
                <a:cs typeface="Playwrite GB S"/>
                <a:sym typeface="Playwrite GB S"/>
              </a:rPr>
              <a:t>The Wirral &amp; Local Area  - Coastal Erosion and the contribution of the locality to the World War 2 war effort, </a:t>
            </a:r>
            <a:r>
              <a:rPr b="1" lang="en-GB" sz="1900">
                <a:latin typeface="Playwrite GB S"/>
                <a:ea typeface="Playwrite GB S"/>
                <a:cs typeface="Playwrite GB S"/>
                <a:sym typeface="Playwrite GB S"/>
              </a:rPr>
              <a:t> Food technology / Spanish, P.E - athletics, computing - website creation</a:t>
            </a:r>
            <a:endParaRPr b="1" sz="1900">
              <a:latin typeface="Playwrite GB S"/>
              <a:ea typeface="Playwrite GB S"/>
              <a:cs typeface="Playwrite GB S"/>
              <a:sym typeface="Playwrite GB S"/>
            </a:endParaRPr>
          </a:p>
          <a:p>
            <a:pPr indent="-320040" lvl="1" marL="742950" rtl="0" algn="l">
              <a:lnSpc>
                <a:spcPct val="90000"/>
              </a:lnSpc>
              <a:spcBef>
                <a:spcPts val="1000"/>
              </a:spcBef>
              <a:spcAft>
                <a:spcPts val="0"/>
              </a:spcAft>
              <a:buSzPts val="1900"/>
              <a:buFont typeface="Playwrite GB S"/>
              <a:buChar char="▪"/>
            </a:pPr>
            <a:r>
              <a:rPr b="1" lang="en-GB" sz="1900">
                <a:latin typeface="Playwrite GB S"/>
                <a:ea typeface="Playwrite GB S"/>
                <a:cs typeface="Playwrite GB S"/>
                <a:sym typeface="Playwrite GB S"/>
              </a:rPr>
              <a:t>Art - sculpture</a:t>
            </a:r>
            <a:endParaRPr b="1" sz="1900">
              <a:latin typeface="Playwrite GB S"/>
              <a:ea typeface="Playwrite GB S"/>
              <a:cs typeface="Playwrite GB S"/>
              <a:sym typeface="Playwrite GB S"/>
            </a:endParaRPr>
          </a:p>
          <a:p>
            <a:pPr indent="-204469" lvl="1" marL="742950" rtl="0" algn="l">
              <a:lnSpc>
                <a:spcPct val="90000"/>
              </a:lnSpc>
              <a:spcBef>
                <a:spcPts val="1000"/>
              </a:spcBef>
              <a:spcAft>
                <a:spcPts val="0"/>
              </a:spcAft>
              <a:buSzPts val="1280"/>
              <a:buFont typeface="Noto Sans Symbols"/>
              <a:buNone/>
            </a:pPr>
            <a:r>
              <a:t/>
            </a:r>
            <a:endParaRPr b="1" sz="18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11"/>
          <p:cNvSpPr txBox="1"/>
          <p:nvPr>
            <p:ph type="title"/>
          </p:nvPr>
        </p:nvSpPr>
        <p:spPr>
          <a:xfrm>
            <a:off x="1154953" y="973668"/>
            <a:ext cx="8761413" cy="706964"/>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en-GB"/>
              <a:t>Robinwood </a:t>
            </a:r>
            <a:r>
              <a:rPr b="1" lang="en-GB" sz="3050">
                <a:solidFill>
                  <a:schemeClr val="lt1"/>
                </a:solidFill>
              </a:rPr>
              <a:t>November 2nd - 4th 2026</a:t>
            </a:r>
            <a:endParaRPr>
              <a:solidFill>
                <a:schemeClr val="lt1"/>
              </a:solidFill>
            </a:endParaRPr>
          </a:p>
        </p:txBody>
      </p:sp>
      <p:sp>
        <p:nvSpPr>
          <p:cNvPr id="317" name="Google Shape;317;p11"/>
          <p:cNvSpPr txBox="1"/>
          <p:nvPr>
            <p:ph idx="1" type="body"/>
          </p:nvPr>
        </p:nvSpPr>
        <p:spPr>
          <a:xfrm>
            <a:off x="241225" y="2278300"/>
            <a:ext cx="11778900" cy="4472400"/>
          </a:xfrm>
          <a:prstGeom prst="rect">
            <a:avLst/>
          </a:prstGeom>
          <a:noFill/>
          <a:ln>
            <a:noFill/>
          </a:ln>
        </p:spPr>
        <p:txBody>
          <a:bodyPr anchorCtr="0" anchor="t" bIns="45700" lIns="91425" spcFirstLastPara="1" rIns="91425" wrap="square" tIns="45700">
            <a:normAutofit fontScale="32500" lnSpcReduction="20000"/>
          </a:bodyPr>
          <a:lstStyle/>
          <a:p>
            <a:pPr indent="0" lvl="0" marL="0" rtl="0" algn="l">
              <a:lnSpc>
                <a:spcPct val="100000"/>
              </a:lnSpc>
              <a:spcBef>
                <a:spcPts val="1000"/>
              </a:spcBef>
              <a:spcAft>
                <a:spcPts val="0"/>
              </a:spcAft>
              <a:buSzPts val="468"/>
              <a:buNone/>
            </a:pPr>
            <a:r>
              <a:rPr b="1" lang="en-GB" sz="5939">
                <a:latin typeface="Playwrite GB S"/>
                <a:ea typeface="Playwrite GB S"/>
                <a:cs typeface="Playwrite GB S"/>
                <a:sym typeface="Playwrite GB S"/>
              </a:rPr>
              <a:t>Kit lists have been provided – no new or specialist clothing will be needed other than old, warm clothing and old trainers/walking boots</a:t>
            </a:r>
            <a:endParaRPr b="1" sz="5939">
              <a:latin typeface="Playwrite GB S"/>
              <a:ea typeface="Playwrite GB S"/>
              <a:cs typeface="Playwrite GB S"/>
              <a:sym typeface="Playwrite GB S"/>
            </a:endParaRPr>
          </a:p>
          <a:p>
            <a:pPr indent="0" lvl="0" marL="0" rtl="0" algn="l">
              <a:lnSpc>
                <a:spcPct val="100000"/>
              </a:lnSpc>
              <a:spcBef>
                <a:spcPts val="1000"/>
              </a:spcBef>
              <a:spcAft>
                <a:spcPts val="0"/>
              </a:spcAft>
              <a:buSzPts val="468"/>
              <a:buNone/>
            </a:pPr>
            <a:r>
              <a:t/>
            </a:r>
            <a:endParaRPr b="1" sz="5939">
              <a:latin typeface="Playwrite GB S"/>
              <a:ea typeface="Playwrite GB S"/>
              <a:cs typeface="Playwrite GB S"/>
              <a:sym typeface="Playwrite GB S"/>
            </a:endParaRPr>
          </a:p>
          <a:p>
            <a:pPr indent="0" lvl="0" marL="0" rtl="0" algn="l">
              <a:lnSpc>
                <a:spcPct val="100000"/>
              </a:lnSpc>
              <a:spcBef>
                <a:spcPts val="1000"/>
              </a:spcBef>
              <a:spcAft>
                <a:spcPts val="0"/>
              </a:spcAft>
              <a:buSzPts val="468"/>
              <a:buNone/>
            </a:pPr>
            <a:r>
              <a:rPr b="1" lang="en-GB" sz="5939">
                <a:highlight>
                  <a:srgbClr val="FFFF00"/>
                </a:highlight>
                <a:latin typeface="Playwrite GB S"/>
                <a:ea typeface="Playwrite GB S"/>
                <a:cs typeface="Playwrite GB S"/>
                <a:sym typeface="Playwrite GB S"/>
              </a:rPr>
              <a:t>No technology – including mobile phones – can be brought on the trip</a:t>
            </a:r>
            <a:endParaRPr b="1" sz="5939">
              <a:highlight>
                <a:srgbClr val="FFFF00"/>
              </a:highlight>
              <a:latin typeface="Playwrite GB S"/>
              <a:ea typeface="Playwrite GB S"/>
              <a:cs typeface="Playwrite GB S"/>
              <a:sym typeface="Playwrite GB S"/>
            </a:endParaRPr>
          </a:p>
          <a:p>
            <a:pPr indent="0" lvl="0" marL="0" rtl="0" algn="l">
              <a:lnSpc>
                <a:spcPct val="100000"/>
              </a:lnSpc>
              <a:spcBef>
                <a:spcPts val="1000"/>
              </a:spcBef>
              <a:spcAft>
                <a:spcPts val="0"/>
              </a:spcAft>
              <a:buSzPts val="468"/>
              <a:buNone/>
            </a:pPr>
            <a:r>
              <a:t/>
            </a:r>
            <a:endParaRPr b="1" sz="5939">
              <a:highlight>
                <a:srgbClr val="FFFF00"/>
              </a:highlight>
              <a:latin typeface="Playwrite GB S"/>
              <a:ea typeface="Playwrite GB S"/>
              <a:cs typeface="Playwrite GB S"/>
              <a:sym typeface="Playwrite GB S"/>
            </a:endParaRPr>
          </a:p>
          <a:p>
            <a:pPr indent="0" lvl="0" marL="0" rtl="0" algn="l">
              <a:lnSpc>
                <a:spcPct val="100000"/>
              </a:lnSpc>
              <a:spcBef>
                <a:spcPts val="1000"/>
              </a:spcBef>
              <a:spcAft>
                <a:spcPts val="0"/>
              </a:spcAft>
              <a:buSzPts val="468"/>
              <a:buNone/>
            </a:pPr>
            <a:r>
              <a:rPr b="1" lang="en-GB" sz="5939">
                <a:highlight>
                  <a:srgbClr val="FFFF00"/>
                </a:highlight>
                <a:latin typeface="Playwrite GB S"/>
                <a:ea typeface="Playwrite GB S"/>
                <a:cs typeface="Playwrite GB S"/>
                <a:sym typeface="Playwrite GB S"/>
              </a:rPr>
              <a:t>No food is to be brought – the centre provide all our meals and snacks and we must guard against allergies.</a:t>
            </a:r>
            <a:endParaRPr b="1" sz="5939">
              <a:highlight>
                <a:srgbClr val="FFFF00"/>
              </a:highlight>
              <a:latin typeface="Playwrite GB S"/>
              <a:ea typeface="Playwrite GB S"/>
              <a:cs typeface="Playwrite GB S"/>
              <a:sym typeface="Playwrite GB S"/>
            </a:endParaRPr>
          </a:p>
          <a:p>
            <a:pPr indent="0" lvl="0" marL="0" rtl="0" algn="l">
              <a:lnSpc>
                <a:spcPct val="100000"/>
              </a:lnSpc>
              <a:spcBef>
                <a:spcPts val="1000"/>
              </a:spcBef>
              <a:spcAft>
                <a:spcPts val="0"/>
              </a:spcAft>
              <a:buSzPts val="468"/>
              <a:buNone/>
            </a:pPr>
            <a:r>
              <a:t/>
            </a:r>
            <a:endParaRPr b="1" sz="5939">
              <a:latin typeface="Playwrite GB S"/>
              <a:ea typeface="Playwrite GB S"/>
              <a:cs typeface="Playwrite GB S"/>
              <a:sym typeface="Playwrite GB S"/>
            </a:endParaRPr>
          </a:p>
          <a:p>
            <a:pPr indent="0" lvl="0" marL="0" rtl="0" algn="l">
              <a:lnSpc>
                <a:spcPct val="100000"/>
              </a:lnSpc>
              <a:spcBef>
                <a:spcPts val="1000"/>
              </a:spcBef>
              <a:spcAft>
                <a:spcPts val="0"/>
              </a:spcAft>
              <a:buSzPts val="468"/>
              <a:buNone/>
            </a:pPr>
            <a:r>
              <a:rPr b="1" lang="en-GB" sz="5939">
                <a:latin typeface="Playwrite GB S"/>
                <a:ea typeface="Playwrite GB S"/>
                <a:cs typeface="Playwrite GB S"/>
                <a:sym typeface="Playwrite GB S"/>
              </a:rPr>
              <a:t>It is </a:t>
            </a:r>
            <a:r>
              <a:rPr b="1" lang="en-GB" sz="5939">
                <a:highlight>
                  <a:srgbClr val="FFFF00"/>
                </a:highlight>
                <a:latin typeface="Playwrite GB S"/>
                <a:ea typeface="Playwrite GB S"/>
                <a:cs typeface="Playwrite GB S"/>
                <a:sym typeface="Playwrite GB S"/>
              </a:rPr>
              <a:t>essential</a:t>
            </a:r>
            <a:r>
              <a:rPr b="1" lang="en-GB" sz="5939">
                <a:latin typeface="Playwrite GB S"/>
                <a:ea typeface="Playwrite GB S"/>
                <a:cs typeface="Playwrite GB S"/>
                <a:sym typeface="Playwrite GB S"/>
              </a:rPr>
              <a:t> that children have experienced successfully sleeping away for the night prior to the trip.</a:t>
            </a:r>
            <a:endParaRPr b="1" sz="5939">
              <a:latin typeface="Playwrite GB S"/>
              <a:ea typeface="Playwrite GB S"/>
              <a:cs typeface="Playwrite GB S"/>
              <a:sym typeface="Playwrite GB S"/>
            </a:endParaRPr>
          </a:p>
          <a:p>
            <a:pPr indent="0" lvl="0" marL="0" rtl="0" algn="l">
              <a:lnSpc>
                <a:spcPct val="100000"/>
              </a:lnSpc>
              <a:spcBef>
                <a:spcPts val="1000"/>
              </a:spcBef>
              <a:spcAft>
                <a:spcPts val="0"/>
              </a:spcAft>
              <a:buSzPts val="468"/>
              <a:buNone/>
            </a:pPr>
            <a:r>
              <a:t/>
            </a:r>
            <a:endParaRPr b="1" sz="5939">
              <a:latin typeface="Playwrite GB S"/>
              <a:ea typeface="Playwrite GB S"/>
              <a:cs typeface="Playwrite GB S"/>
              <a:sym typeface="Playwrite GB S"/>
            </a:endParaRPr>
          </a:p>
          <a:p>
            <a:pPr indent="0" lvl="0" marL="0" rtl="0" algn="l">
              <a:lnSpc>
                <a:spcPct val="100000"/>
              </a:lnSpc>
              <a:spcBef>
                <a:spcPts val="1000"/>
              </a:spcBef>
              <a:spcAft>
                <a:spcPts val="0"/>
              </a:spcAft>
              <a:buSzPts val="468"/>
              <a:buNone/>
            </a:pPr>
            <a:r>
              <a:rPr b="1" lang="en-GB" sz="5939">
                <a:latin typeface="Playwrite GB S"/>
                <a:ea typeface="Playwrite GB S"/>
                <a:cs typeface="Playwrite GB S"/>
                <a:sym typeface="Playwrite GB S"/>
              </a:rPr>
              <a:t>Although kindly meant, please </a:t>
            </a:r>
            <a:r>
              <a:rPr b="1" lang="en-GB" sz="5939">
                <a:highlight>
                  <a:srgbClr val="FFFF00"/>
                </a:highlight>
                <a:latin typeface="Playwrite GB S"/>
                <a:ea typeface="Playwrite GB S"/>
                <a:cs typeface="Playwrite GB S"/>
                <a:sym typeface="Playwrite GB S"/>
              </a:rPr>
              <a:t>do not tell your child you can come and pick them up</a:t>
            </a:r>
            <a:r>
              <a:rPr b="1" lang="en-GB" sz="5939">
                <a:latin typeface="Playwrite GB S"/>
                <a:ea typeface="Playwrite GB S"/>
                <a:cs typeface="Playwrite GB S"/>
                <a:sym typeface="Playwrite GB S"/>
              </a:rPr>
              <a:t>-this stops them settling and is also distressing and unfair for other children.</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g37a83f95240_0_1"/>
          <p:cNvSpPr txBox="1"/>
          <p:nvPr>
            <p:ph type="title"/>
          </p:nvPr>
        </p:nvSpPr>
        <p:spPr>
          <a:xfrm>
            <a:off x="1154953" y="973668"/>
            <a:ext cx="8761500" cy="707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800"/>
              <a:buNone/>
            </a:pPr>
            <a:r>
              <a:t/>
            </a:r>
            <a:endParaRPr/>
          </a:p>
        </p:txBody>
      </p:sp>
      <p:pic>
        <p:nvPicPr>
          <p:cNvPr id="323" name="Google Shape;323;g37a83f95240_0_1" title="IMG_2969.jpeg"/>
          <p:cNvPicPr preferRelativeResize="0"/>
          <p:nvPr/>
        </p:nvPicPr>
        <p:blipFill>
          <a:blip r:embed="rId3">
            <a:alphaModFix/>
          </a:blip>
          <a:stretch>
            <a:fillRect/>
          </a:stretch>
        </p:blipFill>
        <p:spPr>
          <a:xfrm rot="-548425">
            <a:off x="-263867" y="-103257"/>
            <a:ext cx="4604931" cy="3453714"/>
          </a:xfrm>
          <a:prstGeom prst="rect">
            <a:avLst/>
          </a:prstGeom>
          <a:noFill/>
          <a:ln>
            <a:noFill/>
          </a:ln>
        </p:spPr>
      </p:pic>
      <p:pic>
        <p:nvPicPr>
          <p:cNvPr id="324" name="Google Shape;324;g37a83f95240_0_1" title="IMG_2943.jpeg"/>
          <p:cNvPicPr preferRelativeResize="0"/>
          <p:nvPr/>
        </p:nvPicPr>
        <p:blipFill>
          <a:blip r:embed="rId4">
            <a:alphaModFix/>
          </a:blip>
          <a:stretch>
            <a:fillRect/>
          </a:stretch>
        </p:blipFill>
        <p:spPr>
          <a:xfrm rot="352807">
            <a:off x="3954673" y="67855"/>
            <a:ext cx="4414256" cy="3310711"/>
          </a:xfrm>
          <a:prstGeom prst="rect">
            <a:avLst/>
          </a:prstGeom>
          <a:noFill/>
          <a:ln>
            <a:noFill/>
          </a:ln>
        </p:spPr>
      </p:pic>
      <p:pic>
        <p:nvPicPr>
          <p:cNvPr id="325" name="Google Shape;325;g37a83f95240_0_1" title="IMG_2827.jpeg"/>
          <p:cNvPicPr preferRelativeResize="0"/>
          <p:nvPr/>
        </p:nvPicPr>
        <p:blipFill>
          <a:blip r:embed="rId5">
            <a:alphaModFix/>
          </a:blip>
          <a:stretch>
            <a:fillRect/>
          </a:stretch>
        </p:blipFill>
        <p:spPr>
          <a:xfrm rot="382809">
            <a:off x="-204259" y="3319991"/>
            <a:ext cx="4700143" cy="3208018"/>
          </a:xfrm>
          <a:prstGeom prst="rect">
            <a:avLst/>
          </a:prstGeom>
          <a:noFill/>
          <a:ln>
            <a:noFill/>
          </a:ln>
        </p:spPr>
      </p:pic>
      <p:pic>
        <p:nvPicPr>
          <p:cNvPr id="326" name="Google Shape;326;g37a83f95240_0_1" title="IMG_2526.jpeg"/>
          <p:cNvPicPr preferRelativeResize="0"/>
          <p:nvPr/>
        </p:nvPicPr>
        <p:blipFill>
          <a:blip r:embed="rId6">
            <a:alphaModFix/>
          </a:blip>
          <a:stretch>
            <a:fillRect/>
          </a:stretch>
        </p:blipFill>
        <p:spPr>
          <a:xfrm rot="-295944">
            <a:off x="7796508" y="-142861"/>
            <a:ext cx="4362585" cy="3271919"/>
          </a:xfrm>
          <a:prstGeom prst="rect">
            <a:avLst/>
          </a:prstGeom>
          <a:noFill/>
          <a:ln>
            <a:noFill/>
          </a:ln>
        </p:spPr>
      </p:pic>
      <p:pic>
        <p:nvPicPr>
          <p:cNvPr id="327" name="Google Shape;327;g37a83f95240_0_1" title="IMG_1216.jpeg"/>
          <p:cNvPicPr preferRelativeResize="0"/>
          <p:nvPr/>
        </p:nvPicPr>
        <p:blipFill rotWithShape="1">
          <a:blip r:embed="rId7">
            <a:alphaModFix/>
          </a:blip>
          <a:srcRect b="7044" l="478" r="5854" t="-712"/>
          <a:stretch/>
        </p:blipFill>
        <p:spPr>
          <a:xfrm rot="357309">
            <a:off x="7687739" y="3206462"/>
            <a:ext cx="4580124" cy="3435078"/>
          </a:xfrm>
          <a:prstGeom prst="rect">
            <a:avLst/>
          </a:prstGeom>
          <a:noFill/>
          <a:ln>
            <a:noFill/>
          </a:ln>
        </p:spPr>
      </p:pic>
      <p:pic>
        <p:nvPicPr>
          <p:cNvPr id="328" name="Google Shape;328;g37a83f95240_0_1" title="IMG_2756.jpeg"/>
          <p:cNvPicPr preferRelativeResize="0"/>
          <p:nvPr/>
        </p:nvPicPr>
        <p:blipFill>
          <a:blip r:embed="rId8">
            <a:alphaModFix/>
          </a:blip>
          <a:stretch>
            <a:fillRect/>
          </a:stretch>
        </p:blipFill>
        <p:spPr>
          <a:xfrm>
            <a:off x="4518275" y="2674950"/>
            <a:ext cx="3279802" cy="437304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12"/>
          <p:cNvSpPr txBox="1"/>
          <p:nvPr>
            <p:ph type="title"/>
          </p:nvPr>
        </p:nvSpPr>
        <p:spPr>
          <a:xfrm>
            <a:off x="1090728" y="960818"/>
            <a:ext cx="8761500" cy="707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en-GB">
                <a:solidFill>
                  <a:schemeClr val="accent2"/>
                </a:solidFill>
                <a:latin typeface="Playwrite GB S"/>
                <a:ea typeface="Playwrite GB S"/>
                <a:cs typeface="Playwrite GB S"/>
                <a:sym typeface="Playwrite GB S"/>
              </a:rPr>
              <a:t>Housekeeping: reminders</a:t>
            </a:r>
            <a:endParaRPr>
              <a:solidFill>
                <a:schemeClr val="accent2"/>
              </a:solidFill>
              <a:latin typeface="Playwrite GB S"/>
              <a:ea typeface="Playwrite GB S"/>
              <a:cs typeface="Playwrite GB S"/>
              <a:sym typeface="Playwrite GB S"/>
            </a:endParaRPr>
          </a:p>
        </p:txBody>
      </p:sp>
      <p:sp>
        <p:nvSpPr>
          <p:cNvPr id="334" name="Google Shape;334;p12"/>
          <p:cNvSpPr txBox="1"/>
          <p:nvPr>
            <p:ph idx="1" type="body"/>
          </p:nvPr>
        </p:nvSpPr>
        <p:spPr>
          <a:xfrm>
            <a:off x="345000" y="2101000"/>
            <a:ext cx="11752800" cy="486030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1740"/>
              <a:buFont typeface="Playwrite GB S"/>
              <a:buChar char="►"/>
            </a:pPr>
            <a:r>
              <a:rPr b="1" lang="en-GB" sz="2100">
                <a:latin typeface="Playwrite GB S"/>
                <a:ea typeface="Playwrite GB S"/>
                <a:cs typeface="Playwrite GB S"/>
                <a:sym typeface="Playwrite GB S"/>
              </a:rPr>
              <a:t>Be safe, be ready, be respectful underlines all we do </a:t>
            </a:r>
            <a:endParaRPr b="1" sz="2100">
              <a:latin typeface="Playwrite GB S"/>
              <a:ea typeface="Playwrite GB S"/>
              <a:cs typeface="Playwrite GB S"/>
              <a:sym typeface="Playwrite GB S"/>
            </a:endParaRPr>
          </a:p>
          <a:p>
            <a:pPr indent="-342900" lvl="0" marL="342900" rtl="0" algn="l">
              <a:lnSpc>
                <a:spcPct val="100000"/>
              </a:lnSpc>
              <a:spcBef>
                <a:spcPts val="1000"/>
              </a:spcBef>
              <a:spcAft>
                <a:spcPts val="0"/>
              </a:spcAft>
              <a:buSzPts val="1740"/>
              <a:buFont typeface="Playwrite GB S"/>
              <a:buChar char="►"/>
            </a:pPr>
            <a:r>
              <a:rPr b="1" lang="en-GB" sz="2100">
                <a:latin typeface="Playwrite GB S"/>
                <a:ea typeface="Playwrite GB S"/>
                <a:cs typeface="Playwrite GB S"/>
                <a:sym typeface="Playwrite GB S"/>
              </a:rPr>
              <a:t>Water Bottles – please bring in a named refillable water bottle daily</a:t>
            </a:r>
            <a:endParaRPr b="1" sz="2100">
              <a:latin typeface="Playwrite GB S"/>
              <a:ea typeface="Playwrite GB S"/>
              <a:cs typeface="Playwrite GB S"/>
              <a:sym typeface="Playwrite GB S"/>
            </a:endParaRPr>
          </a:p>
          <a:p>
            <a:pPr indent="-342900" lvl="0" marL="342900" rtl="0" algn="l">
              <a:lnSpc>
                <a:spcPct val="100000"/>
              </a:lnSpc>
              <a:spcBef>
                <a:spcPts val="1000"/>
              </a:spcBef>
              <a:spcAft>
                <a:spcPts val="0"/>
              </a:spcAft>
              <a:buSzPts val="1740"/>
              <a:buFont typeface="Playwrite GB S"/>
              <a:buChar char="►"/>
            </a:pPr>
            <a:r>
              <a:rPr b="1" lang="en-GB" sz="2100">
                <a:latin typeface="Playwrite GB S"/>
                <a:ea typeface="Playwrite GB S"/>
                <a:cs typeface="Playwrite GB S"/>
                <a:sym typeface="Playwrite GB S"/>
              </a:rPr>
              <a:t>Uniform – please name all items (including PE Kit)</a:t>
            </a:r>
            <a:endParaRPr b="1" sz="2100">
              <a:latin typeface="Playwrite GB S"/>
              <a:ea typeface="Playwrite GB S"/>
              <a:cs typeface="Playwrite GB S"/>
              <a:sym typeface="Playwrite GB S"/>
            </a:endParaRPr>
          </a:p>
          <a:p>
            <a:pPr indent="-342900" lvl="0" marL="342900" rtl="0" algn="l">
              <a:lnSpc>
                <a:spcPct val="100000"/>
              </a:lnSpc>
              <a:spcBef>
                <a:spcPts val="1000"/>
              </a:spcBef>
              <a:spcAft>
                <a:spcPts val="0"/>
              </a:spcAft>
              <a:buSzPts val="1740"/>
              <a:buFont typeface="Playwrite GB S"/>
              <a:buChar char="►"/>
            </a:pPr>
            <a:r>
              <a:rPr b="1" lang="en-GB" sz="2100">
                <a:latin typeface="Playwrite GB S"/>
                <a:ea typeface="Playwrite GB S"/>
                <a:cs typeface="Playwrite GB S"/>
                <a:sym typeface="Playwrite GB S"/>
              </a:rPr>
              <a:t>Pencil cases and equipment are provided for all lessons-no need to bring any</a:t>
            </a:r>
            <a:endParaRPr b="1" sz="2100">
              <a:latin typeface="Playwrite GB S"/>
              <a:ea typeface="Playwrite GB S"/>
              <a:cs typeface="Playwrite GB S"/>
              <a:sym typeface="Playwrite GB S"/>
            </a:endParaRPr>
          </a:p>
          <a:p>
            <a:pPr indent="-342900" lvl="0" marL="342900" rtl="0" algn="l">
              <a:lnSpc>
                <a:spcPct val="100000"/>
              </a:lnSpc>
              <a:spcBef>
                <a:spcPts val="1000"/>
              </a:spcBef>
              <a:spcAft>
                <a:spcPts val="0"/>
              </a:spcAft>
              <a:buSzPts val="1740"/>
              <a:buFont typeface="Playwrite GB S"/>
              <a:buChar char="►"/>
            </a:pPr>
            <a:r>
              <a:rPr b="1" lang="en-GB" sz="2100">
                <a:latin typeface="Playwrite GB S"/>
                <a:ea typeface="Playwrite GB S"/>
                <a:cs typeface="Playwrite GB S"/>
                <a:sym typeface="Playwrite GB S"/>
              </a:rPr>
              <a:t>Jewellery is not permitted in school except for plain gold and silver stud earrings</a:t>
            </a:r>
            <a:endParaRPr b="1" sz="2100">
              <a:latin typeface="Playwrite GB S"/>
              <a:ea typeface="Playwrite GB S"/>
              <a:cs typeface="Playwrite GB S"/>
              <a:sym typeface="Playwrite GB S"/>
            </a:endParaRPr>
          </a:p>
          <a:p>
            <a:pPr indent="-342900" lvl="0" marL="342900" rtl="0" algn="l">
              <a:lnSpc>
                <a:spcPct val="100000"/>
              </a:lnSpc>
              <a:spcBef>
                <a:spcPts val="1000"/>
              </a:spcBef>
              <a:spcAft>
                <a:spcPts val="0"/>
              </a:spcAft>
              <a:buSzPts val="2100"/>
              <a:buFont typeface="Playwrite GB S"/>
              <a:buChar char="►"/>
            </a:pPr>
            <a:r>
              <a:rPr b="1" lang="en-GB" sz="2100">
                <a:latin typeface="Playwrite GB S"/>
                <a:ea typeface="Playwrite GB S"/>
                <a:cs typeface="Playwrite GB S"/>
                <a:sym typeface="Playwrite GB S"/>
              </a:rPr>
              <a:t>Long hair should be tied back for safety and to support learning</a:t>
            </a:r>
            <a:endParaRPr b="1" sz="2100">
              <a:latin typeface="Playwrite GB S"/>
              <a:ea typeface="Playwrite GB S"/>
              <a:cs typeface="Playwrite GB S"/>
              <a:sym typeface="Playwrite GB S"/>
            </a:endParaRPr>
          </a:p>
          <a:p>
            <a:pPr indent="-342900" lvl="0" marL="342900" rtl="0" algn="l">
              <a:lnSpc>
                <a:spcPct val="100000"/>
              </a:lnSpc>
              <a:spcBef>
                <a:spcPts val="1000"/>
              </a:spcBef>
              <a:spcAft>
                <a:spcPts val="0"/>
              </a:spcAft>
              <a:buSzPts val="1740"/>
              <a:buFont typeface="Playwrite GB S"/>
              <a:buChar char="►"/>
            </a:pPr>
            <a:r>
              <a:rPr b="1" lang="en-GB" sz="2100">
                <a:latin typeface="Playwrite GB S"/>
                <a:ea typeface="Playwrite GB S"/>
                <a:cs typeface="Playwrite GB S"/>
                <a:sym typeface="Playwrite GB S"/>
              </a:rPr>
              <a:t>PE days – no earrings and long hair tied back please</a:t>
            </a:r>
            <a:endParaRPr b="1" sz="2100">
              <a:latin typeface="Playwrite GB S"/>
              <a:ea typeface="Playwrite GB S"/>
              <a:cs typeface="Playwrite GB S"/>
              <a:sym typeface="Playwrite GB S"/>
            </a:endParaRPr>
          </a:p>
          <a:p>
            <a:pPr indent="-342900" lvl="0" marL="342900" rtl="0" algn="l">
              <a:lnSpc>
                <a:spcPct val="100000"/>
              </a:lnSpc>
              <a:spcBef>
                <a:spcPts val="1000"/>
              </a:spcBef>
              <a:spcAft>
                <a:spcPts val="0"/>
              </a:spcAft>
              <a:buSzPts val="1740"/>
              <a:buFont typeface="Playwrite GB S"/>
              <a:buChar char="►"/>
            </a:pPr>
            <a:r>
              <a:rPr b="1" lang="en-GB" sz="2100">
                <a:latin typeface="Playwrite GB S"/>
                <a:ea typeface="Playwrite GB S"/>
                <a:cs typeface="Playwrite GB S"/>
                <a:sym typeface="Playwrite GB S"/>
              </a:rPr>
              <a:t>Playtime snacks – healthy snacks (fruit and vegetables-no chocolate/crisps)</a:t>
            </a:r>
            <a:endParaRPr b="1" sz="2100">
              <a:latin typeface="Playwrite GB S"/>
              <a:ea typeface="Playwrite GB S"/>
              <a:cs typeface="Playwrite GB S"/>
              <a:sym typeface="Playwrite GB S"/>
            </a:endParaRPr>
          </a:p>
          <a:p>
            <a:pPr indent="-342900" lvl="0" marL="342900" rtl="0" algn="l">
              <a:lnSpc>
                <a:spcPct val="100000"/>
              </a:lnSpc>
              <a:spcBef>
                <a:spcPts val="1000"/>
              </a:spcBef>
              <a:spcAft>
                <a:spcPts val="0"/>
              </a:spcAft>
              <a:buSzPts val="1740"/>
              <a:buFont typeface="Playwrite GB S"/>
              <a:buChar char="►"/>
            </a:pPr>
            <a:r>
              <a:rPr b="1" lang="en-GB" sz="2100">
                <a:latin typeface="Playwrite GB S"/>
                <a:ea typeface="Playwrite GB S"/>
                <a:cs typeface="Playwrite GB S"/>
                <a:sym typeface="Playwrite GB S"/>
              </a:rPr>
              <a:t>Mobile Phones - new policy means we are a phone-free school</a:t>
            </a:r>
            <a:endParaRPr b="1" sz="2100">
              <a:latin typeface="Playwrite GB S"/>
              <a:ea typeface="Playwrite GB S"/>
              <a:cs typeface="Playwrite GB S"/>
              <a:sym typeface="Playwrite GB S"/>
            </a:endParaRPr>
          </a:p>
          <a:p>
            <a:pPr indent="-342900" lvl="0" marL="342900" rtl="0" algn="l">
              <a:lnSpc>
                <a:spcPct val="100000"/>
              </a:lnSpc>
              <a:spcBef>
                <a:spcPts val="1000"/>
              </a:spcBef>
              <a:spcAft>
                <a:spcPts val="0"/>
              </a:spcAft>
              <a:buSzPts val="1740"/>
              <a:buFont typeface="Playwrite GB S"/>
              <a:buChar char="►"/>
            </a:pPr>
            <a:r>
              <a:rPr b="1" lang="en-GB" sz="2100">
                <a:latin typeface="Playwrite GB S"/>
                <a:ea typeface="Playwrite GB S"/>
                <a:cs typeface="Playwrite GB S"/>
                <a:sym typeface="Playwrite GB S"/>
              </a:rPr>
              <a:t>Walking home/change of arrangements–permission must be emailed to Year 6 team in advance </a:t>
            </a:r>
            <a:endParaRPr b="1" sz="2100">
              <a:latin typeface="Playwrite GB S"/>
              <a:ea typeface="Playwrite GB S"/>
              <a:cs typeface="Playwrite GB S"/>
              <a:sym typeface="Playwrite GB 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g2fe3040f68f_0_0"/>
          <p:cNvSpPr txBox="1"/>
          <p:nvPr>
            <p:ph type="title"/>
          </p:nvPr>
        </p:nvSpPr>
        <p:spPr>
          <a:xfrm>
            <a:off x="1154953" y="973668"/>
            <a:ext cx="8761500" cy="707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800"/>
              <a:buNone/>
            </a:pPr>
            <a:r>
              <a:rPr lang="en-GB"/>
              <a:t>Online Safety</a:t>
            </a:r>
            <a:endParaRPr/>
          </a:p>
        </p:txBody>
      </p:sp>
      <p:sp>
        <p:nvSpPr>
          <p:cNvPr id="340" name="Google Shape;340;g2fe3040f68f_0_0"/>
          <p:cNvSpPr txBox="1"/>
          <p:nvPr>
            <p:ph idx="1" type="body"/>
          </p:nvPr>
        </p:nvSpPr>
        <p:spPr>
          <a:xfrm>
            <a:off x="144375" y="2645200"/>
            <a:ext cx="11014200" cy="3658200"/>
          </a:xfrm>
          <a:prstGeom prst="rect">
            <a:avLst/>
          </a:prstGeom>
          <a:noFill/>
          <a:ln>
            <a:noFill/>
          </a:ln>
        </p:spPr>
        <p:txBody>
          <a:bodyPr anchorCtr="0" anchor="t" bIns="45700" lIns="91425" spcFirstLastPara="1" rIns="91425" wrap="square" tIns="45700">
            <a:normAutofit lnSpcReduction="20000"/>
          </a:bodyPr>
          <a:lstStyle/>
          <a:p>
            <a:pPr indent="0" lvl="0" marL="0" rtl="0" algn="l">
              <a:lnSpc>
                <a:spcPct val="100000"/>
              </a:lnSpc>
              <a:spcBef>
                <a:spcPts val="1000"/>
              </a:spcBef>
              <a:spcAft>
                <a:spcPts val="0"/>
              </a:spcAft>
              <a:buSzPts val="1440"/>
              <a:buNone/>
            </a:pPr>
            <a:r>
              <a:rPr b="1" lang="en-GB" sz="2200"/>
              <a:t>Biggest issue (and growing) is use of </a:t>
            </a:r>
            <a:endParaRPr b="1" sz="2200"/>
          </a:p>
          <a:p>
            <a:pPr indent="0" lvl="0" marL="0" rtl="0" algn="l">
              <a:lnSpc>
                <a:spcPct val="100000"/>
              </a:lnSpc>
              <a:spcBef>
                <a:spcPts val="1000"/>
              </a:spcBef>
              <a:spcAft>
                <a:spcPts val="0"/>
              </a:spcAft>
              <a:buSzPts val="1440"/>
              <a:buNone/>
            </a:pPr>
            <a:r>
              <a:rPr b="1" lang="en-GB" sz="2200"/>
              <a:t>mobile phones </a:t>
            </a:r>
            <a:endParaRPr b="1" sz="2200"/>
          </a:p>
          <a:p>
            <a:pPr indent="0" lvl="0" marL="0" rtl="0" algn="l">
              <a:lnSpc>
                <a:spcPct val="100000"/>
              </a:lnSpc>
              <a:spcBef>
                <a:spcPts val="1000"/>
              </a:spcBef>
              <a:spcAft>
                <a:spcPts val="0"/>
              </a:spcAft>
              <a:buSzPts val="1440"/>
              <a:buNone/>
            </a:pPr>
            <a:r>
              <a:rPr b="1" lang="en-GB" sz="2200"/>
              <a:t>- all of this is outside of school</a:t>
            </a:r>
            <a:endParaRPr b="1" sz="2200"/>
          </a:p>
          <a:p>
            <a:pPr indent="0" lvl="0" marL="0" rtl="0" algn="l">
              <a:lnSpc>
                <a:spcPct val="100000"/>
              </a:lnSpc>
              <a:spcBef>
                <a:spcPts val="1000"/>
              </a:spcBef>
              <a:spcAft>
                <a:spcPts val="0"/>
              </a:spcAft>
              <a:buSzPts val="1440"/>
              <a:buNone/>
            </a:pPr>
            <a:r>
              <a:t/>
            </a:r>
            <a:endParaRPr b="1" sz="2200"/>
          </a:p>
          <a:p>
            <a:pPr indent="0" lvl="0" marL="0" rtl="0" algn="l">
              <a:lnSpc>
                <a:spcPct val="100000"/>
              </a:lnSpc>
              <a:spcBef>
                <a:spcPts val="1000"/>
              </a:spcBef>
              <a:spcAft>
                <a:spcPts val="0"/>
              </a:spcAft>
              <a:buSzPts val="1440"/>
              <a:buNone/>
            </a:pPr>
            <a:r>
              <a:rPr b="1" lang="en-GB" sz="2200"/>
              <a:t>What’s App groups need to be </a:t>
            </a:r>
            <a:endParaRPr b="1" sz="2200"/>
          </a:p>
          <a:p>
            <a:pPr indent="0" lvl="0" marL="0" rtl="0" algn="l">
              <a:lnSpc>
                <a:spcPct val="100000"/>
              </a:lnSpc>
              <a:spcBef>
                <a:spcPts val="1000"/>
              </a:spcBef>
              <a:spcAft>
                <a:spcPts val="0"/>
              </a:spcAft>
              <a:buSzPts val="1440"/>
              <a:buNone/>
            </a:pPr>
            <a:r>
              <a:rPr b="1" lang="en-GB" sz="2200"/>
              <a:t>monitored regularly</a:t>
            </a:r>
            <a:endParaRPr b="1" sz="2200"/>
          </a:p>
          <a:p>
            <a:pPr indent="0" lvl="0" marL="0" rtl="0" algn="l">
              <a:lnSpc>
                <a:spcPct val="100000"/>
              </a:lnSpc>
              <a:spcBef>
                <a:spcPts val="1000"/>
              </a:spcBef>
              <a:spcAft>
                <a:spcPts val="0"/>
              </a:spcAft>
              <a:buSzPts val="1440"/>
              <a:buNone/>
            </a:pPr>
            <a:r>
              <a:t/>
            </a:r>
            <a:endParaRPr b="1"/>
          </a:p>
          <a:p>
            <a:pPr indent="0" lvl="0" marL="0" rtl="0" algn="l">
              <a:lnSpc>
                <a:spcPct val="100000"/>
              </a:lnSpc>
              <a:spcBef>
                <a:spcPts val="1000"/>
              </a:spcBef>
              <a:spcAft>
                <a:spcPts val="0"/>
              </a:spcAft>
              <a:buSzPts val="1440"/>
              <a:buNone/>
            </a:pPr>
            <a:r>
              <a:t/>
            </a:r>
            <a:endParaRPr b="1"/>
          </a:p>
          <a:p>
            <a:pPr indent="0" lvl="0" marL="0" rtl="0" algn="l">
              <a:lnSpc>
                <a:spcPct val="100000"/>
              </a:lnSpc>
              <a:spcBef>
                <a:spcPts val="1000"/>
              </a:spcBef>
              <a:spcAft>
                <a:spcPts val="0"/>
              </a:spcAft>
              <a:buSzPts val="1440"/>
              <a:buNone/>
            </a:pPr>
            <a:r>
              <a:t/>
            </a:r>
            <a:endParaRPr b="1"/>
          </a:p>
        </p:txBody>
      </p:sp>
      <p:pic>
        <p:nvPicPr>
          <p:cNvPr id="341" name="Google Shape;341;g2fe3040f68f_0_0"/>
          <p:cNvPicPr preferRelativeResize="0"/>
          <p:nvPr/>
        </p:nvPicPr>
        <p:blipFill rotWithShape="1">
          <a:blip r:embed="rId3">
            <a:alphaModFix/>
          </a:blip>
          <a:srcRect b="6766" l="19505" r="19081" t="27668"/>
          <a:stretch/>
        </p:blipFill>
        <p:spPr>
          <a:xfrm>
            <a:off x="310075" y="0"/>
            <a:ext cx="11562274" cy="655180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13"/>
          <p:cNvSpPr txBox="1"/>
          <p:nvPr>
            <p:ph type="title"/>
          </p:nvPr>
        </p:nvSpPr>
        <p:spPr>
          <a:xfrm>
            <a:off x="1154953" y="973668"/>
            <a:ext cx="8761413" cy="706964"/>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en-GB">
                <a:solidFill>
                  <a:schemeClr val="accent2"/>
                </a:solidFill>
                <a:latin typeface="Playwrite GB S"/>
                <a:ea typeface="Playwrite GB S"/>
                <a:cs typeface="Playwrite GB S"/>
                <a:sym typeface="Playwrite GB S"/>
              </a:rPr>
              <a:t>Summer Term Assessments &amp; Transition</a:t>
            </a:r>
            <a:endParaRPr>
              <a:solidFill>
                <a:schemeClr val="accent2"/>
              </a:solidFill>
              <a:latin typeface="Playwrite GB S"/>
              <a:ea typeface="Playwrite GB S"/>
              <a:cs typeface="Playwrite GB S"/>
              <a:sym typeface="Playwrite GB S"/>
            </a:endParaRPr>
          </a:p>
        </p:txBody>
      </p:sp>
      <p:sp>
        <p:nvSpPr>
          <p:cNvPr id="347" name="Google Shape;347;p13"/>
          <p:cNvSpPr txBox="1"/>
          <p:nvPr>
            <p:ph idx="1" type="body"/>
          </p:nvPr>
        </p:nvSpPr>
        <p:spPr>
          <a:xfrm>
            <a:off x="258525" y="2366150"/>
            <a:ext cx="11796000" cy="42981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440"/>
              <a:buNone/>
            </a:pPr>
            <a:r>
              <a:rPr b="1" lang="en-GB" sz="2500">
                <a:latin typeface="Playwrite GB S"/>
                <a:ea typeface="Playwrite GB S"/>
                <a:cs typeface="Playwrite GB S"/>
                <a:sym typeface="Playwrite GB S"/>
              </a:rPr>
              <a:t>KS2 Tests are 10th-13th May 2027 :</a:t>
            </a:r>
            <a:endParaRPr b="1" sz="2500">
              <a:latin typeface="Playwrite GB S"/>
              <a:ea typeface="Playwrite GB S"/>
              <a:cs typeface="Playwrite GB S"/>
              <a:sym typeface="Playwrite GB S"/>
            </a:endParaRPr>
          </a:p>
          <a:p>
            <a:pPr indent="-342900" lvl="0" marL="342900" rtl="0" algn="l">
              <a:lnSpc>
                <a:spcPct val="100000"/>
              </a:lnSpc>
              <a:spcBef>
                <a:spcPts val="1000"/>
              </a:spcBef>
              <a:spcAft>
                <a:spcPts val="0"/>
              </a:spcAft>
              <a:buSzPts val="2140"/>
              <a:buFont typeface="Playwrite GB S"/>
              <a:buChar char="►"/>
            </a:pPr>
            <a:r>
              <a:rPr b="1" lang="en-GB" sz="2500">
                <a:latin typeface="Playwrite GB S"/>
                <a:ea typeface="Playwrite GB S"/>
                <a:cs typeface="Playwrite GB S"/>
                <a:sym typeface="Playwrite GB S"/>
              </a:rPr>
              <a:t>Reading, GPAS, Maths (Arithmetic and 2 Reasoning papers)</a:t>
            </a:r>
            <a:endParaRPr b="1" sz="2500">
              <a:latin typeface="Playwrite GB S"/>
              <a:ea typeface="Playwrite GB S"/>
              <a:cs typeface="Playwrite GB S"/>
              <a:sym typeface="Playwrite GB S"/>
            </a:endParaRPr>
          </a:p>
          <a:p>
            <a:pPr indent="-342900" lvl="0" marL="342900" rtl="0" algn="l">
              <a:lnSpc>
                <a:spcPct val="100000"/>
              </a:lnSpc>
              <a:spcBef>
                <a:spcPts val="1000"/>
              </a:spcBef>
              <a:spcAft>
                <a:spcPts val="0"/>
              </a:spcAft>
              <a:buSzPts val="2140"/>
              <a:buFont typeface="Playwrite GB S"/>
              <a:buChar char="►"/>
            </a:pPr>
            <a:r>
              <a:rPr b="1" lang="en-GB" sz="2500">
                <a:latin typeface="Playwrite GB S"/>
                <a:ea typeface="Playwrite GB S"/>
                <a:cs typeface="Playwrite GB S"/>
                <a:sym typeface="Playwrite GB S"/>
              </a:rPr>
              <a:t>Writing is moderated and assessed from work across the year</a:t>
            </a:r>
            <a:endParaRPr b="1" sz="2500">
              <a:latin typeface="Playwrite GB S"/>
              <a:ea typeface="Playwrite GB S"/>
              <a:cs typeface="Playwrite GB S"/>
              <a:sym typeface="Playwrite GB S"/>
            </a:endParaRPr>
          </a:p>
          <a:p>
            <a:pPr indent="-342900" lvl="0" marL="342900" rtl="0" algn="l">
              <a:lnSpc>
                <a:spcPct val="100000"/>
              </a:lnSpc>
              <a:spcBef>
                <a:spcPts val="1000"/>
              </a:spcBef>
              <a:spcAft>
                <a:spcPts val="0"/>
              </a:spcAft>
              <a:buSzPts val="2140"/>
              <a:buFont typeface="Playwrite GB S"/>
              <a:buChar char="►"/>
            </a:pPr>
            <a:r>
              <a:rPr b="1" lang="en-GB" sz="2500">
                <a:latin typeface="Playwrite GB S"/>
                <a:ea typeface="Playwrite GB S"/>
                <a:cs typeface="Playwrite GB S"/>
                <a:sym typeface="Playwrite GB S"/>
              </a:rPr>
              <a:t>Data is shared with secondary schools</a:t>
            </a:r>
            <a:endParaRPr b="1" sz="2500">
              <a:latin typeface="Playwrite GB S"/>
              <a:ea typeface="Playwrite GB S"/>
              <a:cs typeface="Playwrite GB S"/>
              <a:sym typeface="Playwrite GB S"/>
            </a:endParaRPr>
          </a:p>
          <a:p>
            <a:pPr indent="-342900" lvl="0" marL="342900" rtl="0" algn="l">
              <a:lnSpc>
                <a:spcPct val="100000"/>
              </a:lnSpc>
              <a:spcBef>
                <a:spcPts val="1000"/>
              </a:spcBef>
              <a:spcAft>
                <a:spcPts val="0"/>
              </a:spcAft>
              <a:buSzPts val="2140"/>
              <a:buFont typeface="Playwrite GB S"/>
              <a:buChar char="►"/>
            </a:pPr>
            <a:r>
              <a:rPr b="1" lang="en-GB" sz="2500">
                <a:latin typeface="Playwrite GB S"/>
                <a:ea typeface="Playwrite GB S"/>
                <a:cs typeface="Playwrite GB S"/>
                <a:sym typeface="Playwrite GB S"/>
              </a:rPr>
              <a:t>Mental health/ PSHE sessions prepare the children for transition to their new school</a:t>
            </a:r>
            <a:endParaRPr b="1" sz="2500">
              <a:latin typeface="Playwrite GB S"/>
              <a:ea typeface="Playwrite GB S"/>
              <a:cs typeface="Playwrite GB S"/>
              <a:sym typeface="Playwrite GB S"/>
            </a:endParaRPr>
          </a:p>
          <a:p>
            <a:pPr indent="-342900" lvl="0" marL="342900" rtl="0" algn="l">
              <a:lnSpc>
                <a:spcPct val="100000"/>
              </a:lnSpc>
              <a:spcBef>
                <a:spcPts val="1000"/>
              </a:spcBef>
              <a:spcAft>
                <a:spcPts val="0"/>
              </a:spcAft>
              <a:buSzPts val="2140"/>
              <a:buFont typeface="Playwrite GB S"/>
              <a:buChar char="►"/>
            </a:pPr>
            <a:r>
              <a:rPr b="1" lang="en-GB" sz="2500">
                <a:latin typeface="Playwrite GB S"/>
                <a:ea typeface="Playwrite GB S"/>
                <a:cs typeface="Playwrite GB S"/>
                <a:sym typeface="Playwrite GB S"/>
              </a:rPr>
              <a:t>Induction day – See Secondary School websites for key information</a:t>
            </a:r>
            <a:endParaRPr b="1" sz="2500">
              <a:latin typeface="Playwrite GB S"/>
              <a:ea typeface="Playwrite GB S"/>
              <a:cs typeface="Playwrite GB S"/>
              <a:sym typeface="Playwrite GB S"/>
            </a:endParaRPr>
          </a:p>
          <a:p>
            <a:pPr indent="-342900" lvl="0" marL="342900" rtl="0" algn="l">
              <a:lnSpc>
                <a:spcPct val="100000"/>
              </a:lnSpc>
              <a:spcBef>
                <a:spcPts val="1000"/>
              </a:spcBef>
              <a:spcAft>
                <a:spcPts val="0"/>
              </a:spcAft>
              <a:buSzPts val="2500"/>
              <a:buFont typeface="Playwrite GB S"/>
              <a:buChar char="►"/>
            </a:pPr>
            <a:r>
              <a:rPr b="1" lang="en-GB" sz="2500">
                <a:highlight>
                  <a:schemeClr val="accent2"/>
                </a:highlight>
                <a:latin typeface="Playwrite GB S"/>
                <a:ea typeface="Playwrite GB S"/>
                <a:cs typeface="Playwrite GB S"/>
                <a:sym typeface="Playwrite GB S"/>
              </a:rPr>
              <a:t>NO HOLIDAYS CAN BE TAKEN DURING 10th - 13th MAY 2027</a:t>
            </a:r>
            <a:endParaRPr b="1" sz="2500">
              <a:highlight>
                <a:schemeClr val="accent2"/>
              </a:highlight>
              <a:latin typeface="Playwrite GB S"/>
              <a:ea typeface="Playwrite GB S"/>
              <a:cs typeface="Playwrite GB S"/>
              <a:sym typeface="Playwrite GB 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14"/>
          <p:cNvSpPr txBox="1"/>
          <p:nvPr>
            <p:ph type="title"/>
          </p:nvPr>
        </p:nvSpPr>
        <p:spPr>
          <a:xfrm>
            <a:off x="1154953" y="973668"/>
            <a:ext cx="8761413" cy="706964"/>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en-GB">
                <a:solidFill>
                  <a:schemeClr val="accent2"/>
                </a:solidFill>
                <a:latin typeface="Playwrite GB S"/>
                <a:ea typeface="Playwrite GB S"/>
                <a:cs typeface="Playwrite GB S"/>
                <a:sym typeface="Playwrite GB S"/>
              </a:rPr>
              <a:t>Preparing to leave</a:t>
            </a:r>
            <a:endParaRPr>
              <a:solidFill>
                <a:schemeClr val="accent2"/>
              </a:solidFill>
              <a:latin typeface="Playwrite GB S"/>
              <a:ea typeface="Playwrite GB S"/>
              <a:cs typeface="Playwrite GB S"/>
              <a:sym typeface="Playwrite GB S"/>
            </a:endParaRPr>
          </a:p>
        </p:txBody>
      </p:sp>
      <p:sp>
        <p:nvSpPr>
          <p:cNvPr id="353" name="Google Shape;353;p14"/>
          <p:cNvSpPr txBox="1"/>
          <p:nvPr>
            <p:ph idx="1" type="body"/>
          </p:nvPr>
        </p:nvSpPr>
        <p:spPr>
          <a:xfrm>
            <a:off x="215275" y="2158600"/>
            <a:ext cx="11718000" cy="4497000"/>
          </a:xfrm>
          <a:prstGeom prst="rect">
            <a:avLst/>
          </a:prstGeom>
          <a:noFill/>
          <a:ln>
            <a:noFill/>
          </a:ln>
        </p:spPr>
        <p:txBody>
          <a:bodyPr anchorCtr="0" anchor="t" bIns="45700" lIns="91425" spcFirstLastPara="1" rIns="91425" wrap="square" tIns="45700">
            <a:normAutofit/>
          </a:bodyPr>
          <a:lstStyle/>
          <a:p>
            <a:pPr indent="-342900" lvl="0" marL="342900" rtl="0" algn="l">
              <a:lnSpc>
                <a:spcPct val="100000"/>
              </a:lnSpc>
              <a:spcBef>
                <a:spcPts val="0"/>
              </a:spcBef>
              <a:spcAft>
                <a:spcPts val="0"/>
              </a:spcAft>
              <a:buSzPts val="2140"/>
              <a:buFont typeface="Playwrite GB S"/>
              <a:buChar char="►"/>
            </a:pPr>
            <a:r>
              <a:rPr b="1" lang="en-GB" sz="2500">
                <a:latin typeface="Playwrite GB S"/>
                <a:ea typeface="Playwrite GB S"/>
                <a:cs typeface="Playwrite GB S"/>
                <a:sym typeface="Playwrite GB S"/>
              </a:rPr>
              <a:t>Transition meetings with secondaries</a:t>
            </a:r>
            <a:endParaRPr b="1" sz="2500">
              <a:latin typeface="Playwrite GB S"/>
              <a:ea typeface="Playwrite GB S"/>
              <a:cs typeface="Playwrite GB S"/>
              <a:sym typeface="Playwrite GB S"/>
            </a:endParaRPr>
          </a:p>
          <a:p>
            <a:pPr indent="-342900" lvl="0" marL="342900" rtl="0" algn="l">
              <a:lnSpc>
                <a:spcPct val="100000"/>
              </a:lnSpc>
              <a:spcBef>
                <a:spcPts val="0"/>
              </a:spcBef>
              <a:spcAft>
                <a:spcPts val="0"/>
              </a:spcAft>
              <a:buSzPts val="2500"/>
              <a:buFont typeface="Playwrite GB S"/>
              <a:buChar char="►"/>
            </a:pPr>
            <a:r>
              <a:rPr b="1" lang="en-GB" sz="2500">
                <a:latin typeface="Playwrite GB S"/>
                <a:ea typeface="Playwrite GB S"/>
                <a:cs typeface="Playwrite GB S"/>
                <a:sym typeface="Playwrite GB S"/>
              </a:rPr>
              <a:t>Appeals: we are only allowed to provide data (not character references) on a standard form. We will provide allocated time for anyone wishing to meet re appeals, but it is the parent not the school who appeals. </a:t>
            </a:r>
            <a:endParaRPr b="1" sz="2500">
              <a:latin typeface="Playwrite GB S"/>
              <a:ea typeface="Playwrite GB S"/>
              <a:cs typeface="Playwrite GB S"/>
              <a:sym typeface="Playwrite GB S"/>
            </a:endParaRPr>
          </a:p>
          <a:p>
            <a:pPr indent="-342900" lvl="0" marL="342900" rtl="0" algn="l">
              <a:lnSpc>
                <a:spcPct val="100000"/>
              </a:lnSpc>
              <a:spcBef>
                <a:spcPts val="0"/>
              </a:spcBef>
              <a:spcAft>
                <a:spcPts val="0"/>
              </a:spcAft>
              <a:buSzPts val="2500"/>
              <a:buFont typeface="Playwrite GB S"/>
              <a:buChar char="►"/>
            </a:pPr>
            <a:r>
              <a:rPr b="1" lang="en-GB" sz="2500">
                <a:latin typeface="Playwrite GB S"/>
                <a:ea typeface="Playwrite GB S"/>
                <a:cs typeface="Playwrite GB S"/>
                <a:sym typeface="Playwrite GB S"/>
              </a:rPr>
              <a:t>Post 11 plus: learning does not stop but is vitally important for secondary transition readiness</a:t>
            </a:r>
            <a:endParaRPr b="1" sz="2500">
              <a:latin typeface="Playwrite GB S"/>
              <a:ea typeface="Playwrite GB S"/>
              <a:cs typeface="Playwrite GB S"/>
              <a:sym typeface="Playwrite GB S"/>
            </a:endParaRPr>
          </a:p>
          <a:p>
            <a:pPr indent="-342900" lvl="0" marL="342900" rtl="0" algn="l">
              <a:lnSpc>
                <a:spcPct val="100000"/>
              </a:lnSpc>
              <a:spcBef>
                <a:spcPts val="1000"/>
              </a:spcBef>
              <a:spcAft>
                <a:spcPts val="0"/>
              </a:spcAft>
              <a:buSzPts val="2140"/>
              <a:buFont typeface="Playwrite GB S"/>
              <a:buChar char="►"/>
            </a:pPr>
            <a:r>
              <a:rPr b="1" lang="en-GB" sz="2500">
                <a:latin typeface="Playwrite GB S"/>
                <a:ea typeface="Playwrite GB S"/>
                <a:cs typeface="Playwrite GB S"/>
                <a:sym typeface="Playwrite GB S"/>
              </a:rPr>
              <a:t>Being mindful of late allocation</a:t>
            </a:r>
            <a:endParaRPr b="1" sz="2500">
              <a:latin typeface="Playwrite GB S"/>
              <a:ea typeface="Playwrite GB S"/>
              <a:cs typeface="Playwrite GB S"/>
              <a:sym typeface="Playwrite GB S"/>
            </a:endParaRPr>
          </a:p>
          <a:p>
            <a:pPr indent="-342900" lvl="0" marL="342900" rtl="0" algn="l">
              <a:lnSpc>
                <a:spcPct val="100000"/>
              </a:lnSpc>
              <a:spcBef>
                <a:spcPts val="1000"/>
              </a:spcBef>
              <a:spcAft>
                <a:spcPts val="0"/>
              </a:spcAft>
              <a:buSzPts val="2140"/>
              <a:buFont typeface="Playwrite GB S"/>
              <a:buChar char="►"/>
            </a:pPr>
            <a:r>
              <a:rPr b="1" lang="en-GB" sz="2500">
                <a:latin typeface="Playwrite GB S"/>
                <a:ea typeface="Playwrite GB S"/>
                <a:cs typeface="Playwrite GB S"/>
                <a:sym typeface="Playwrite GB S"/>
              </a:rPr>
              <a:t>Being mindful of different feelings about leaving</a:t>
            </a:r>
            <a:endParaRPr b="1" sz="2500">
              <a:latin typeface="Playwrite GB S"/>
              <a:ea typeface="Playwrite GB S"/>
              <a:cs typeface="Playwrite GB S"/>
              <a:sym typeface="Playwrite GB S"/>
            </a:endParaRPr>
          </a:p>
          <a:p>
            <a:pPr indent="-342900" lvl="0" marL="342900" rtl="0" algn="l">
              <a:lnSpc>
                <a:spcPct val="100000"/>
              </a:lnSpc>
              <a:spcBef>
                <a:spcPts val="1000"/>
              </a:spcBef>
              <a:spcAft>
                <a:spcPts val="0"/>
              </a:spcAft>
              <a:buSzPts val="2140"/>
              <a:buFont typeface="Playwrite GB S"/>
              <a:buChar char="►"/>
            </a:pPr>
            <a:r>
              <a:rPr b="1" lang="en-GB" sz="2500">
                <a:latin typeface="Playwrite GB S"/>
                <a:ea typeface="Playwrite GB S"/>
                <a:cs typeface="Playwrite GB S"/>
                <a:sym typeface="Playwrite GB S"/>
              </a:rPr>
              <a:t>Focus on celebrating time together and time in school after summer half-term</a:t>
            </a:r>
            <a:endParaRPr b="1" sz="2500">
              <a:latin typeface="Playwrite GB S"/>
              <a:ea typeface="Playwrite GB S"/>
              <a:cs typeface="Playwrite GB S"/>
              <a:sym typeface="Playwrite GB 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15"/>
          <p:cNvSpPr txBox="1"/>
          <p:nvPr>
            <p:ph type="title"/>
          </p:nvPr>
        </p:nvSpPr>
        <p:spPr>
          <a:xfrm>
            <a:off x="1090728" y="960818"/>
            <a:ext cx="8761500" cy="707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en-GB">
                <a:solidFill>
                  <a:schemeClr val="accent2"/>
                </a:solidFill>
                <a:latin typeface="Playwrite GB S"/>
                <a:ea typeface="Playwrite GB S"/>
                <a:cs typeface="Playwrite GB S"/>
                <a:sym typeface="Playwrite GB S"/>
              </a:rPr>
              <a:t>Thank you</a:t>
            </a:r>
            <a:endParaRPr>
              <a:solidFill>
                <a:schemeClr val="accent2"/>
              </a:solidFill>
              <a:latin typeface="Playwrite GB S"/>
              <a:ea typeface="Playwrite GB S"/>
              <a:cs typeface="Playwrite GB S"/>
              <a:sym typeface="Playwrite GB S"/>
            </a:endParaRPr>
          </a:p>
        </p:txBody>
      </p:sp>
      <p:sp>
        <p:nvSpPr>
          <p:cNvPr id="359" name="Google Shape;359;p15"/>
          <p:cNvSpPr txBox="1"/>
          <p:nvPr>
            <p:ph idx="1" type="body"/>
          </p:nvPr>
        </p:nvSpPr>
        <p:spPr>
          <a:xfrm>
            <a:off x="917825" y="2655075"/>
            <a:ext cx="10281900" cy="3416400"/>
          </a:xfrm>
          <a:prstGeom prst="rect">
            <a:avLst/>
          </a:prstGeom>
          <a:noFill/>
          <a:ln>
            <a:noFill/>
          </a:ln>
        </p:spPr>
        <p:txBody>
          <a:bodyPr anchorCtr="0" anchor="t" bIns="45700" lIns="91425" spcFirstLastPara="1" rIns="91425" wrap="square" tIns="45700">
            <a:normAutofit/>
          </a:bodyPr>
          <a:lstStyle/>
          <a:p>
            <a:pPr indent="-361950" lvl="0" marL="342900" rtl="0" algn="l">
              <a:lnSpc>
                <a:spcPct val="100000"/>
              </a:lnSpc>
              <a:spcBef>
                <a:spcPts val="0"/>
              </a:spcBef>
              <a:spcAft>
                <a:spcPts val="0"/>
              </a:spcAft>
              <a:buSzPts val="1940"/>
              <a:buFont typeface="Playwrite GB S"/>
              <a:buChar char="►"/>
            </a:pPr>
            <a:r>
              <a:rPr b="1" lang="en-GB" sz="2300">
                <a:latin typeface="Playwrite GB S"/>
                <a:ea typeface="Playwrite GB S"/>
                <a:cs typeface="Playwrite GB S"/>
                <a:sym typeface="Playwrite GB S"/>
              </a:rPr>
              <a:t>We hope this was useful, please feel free to email any further queries to us and we will get back to you as soon as we can. Thank you for your continued support.</a:t>
            </a:r>
            <a:endParaRPr b="1" sz="2300">
              <a:latin typeface="Playwrite GB S"/>
              <a:ea typeface="Playwrite GB S"/>
              <a:cs typeface="Playwrite GB S"/>
              <a:sym typeface="Playwrite GB S"/>
            </a:endParaRPr>
          </a:p>
          <a:p>
            <a:pPr indent="-251459" lvl="0" marL="342900" rtl="0" algn="l">
              <a:lnSpc>
                <a:spcPct val="100000"/>
              </a:lnSpc>
              <a:spcBef>
                <a:spcPts val="1000"/>
              </a:spcBef>
              <a:spcAft>
                <a:spcPts val="0"/>
              </a:spcAft>
              <a:buSzPts val="1440"/>
              <a:buNone/>
            </a:pPr>
            <a:r>
              <a:t/>
            </a:r>
            <a:endParaRPr b="1" sz="2300">
              <a:latin typeface="Playwrite GB S"/>
              <a:ea typeface="Playwrite GB S"/>
              <a:cs typeface="Playwrite GB S"/>
              <a:sym typeface="Playwrite GB S"/>
            </a:endParaRPr>
          </a:p>
          <a:p>
            <a:pPr indent="-361950" lvl="0" marL="342900" rtl="0" algn="l">
              <a:lnSpc>
                <a:spcPct val="100000"/>
              </a:lnSpc>
              <a:spcBef>
                <a:spcPts val="1000"/>
              </a:spcBef>
              <a:spcAft>
                <a:spcPts val="0"/>
              </a:spcAft>
              <a:buSzPts val="1940"/>
              <a:buFont typeface="Playwrite GB S"/>
              <a:buChar char="►"/>
            </a:pPr>
            <a:r>
              <a:rPr b="1" lang="en-GB" sz="2300">
                <a:latin typeface="Playwrite GB S"/>
                <a:ea typeface="Playwrite GB S"/>
                <a:cs typeface="Playwrite GB S"/>
                <a:sym typeface="Playwrite GB S"/>
              </a:rPr>
              <a:t>year6comms@stbridgets.wirral.sch.uk</a:t>
            </a:r>
            <a:endParaRPr b="1" sz="2300">
              <a:latin typeface="Playwrite GB S"/>
              <a:ea typeface="Playwrite GB S"/>
              <a:cs typeface="Playwrite GB S"/>
              <a:sym typeface="Playwrite GB S"/>
            </a:endParaRPr>
          </a:p>
        </p:txBody>
      </p:sp>
      <p:pic>
        <p:nvPicPr>
          <p:cNvPr id="360" name="Google Shape;360;p15" title="IMG_1157.HEIC"/>
          <p:cNvPicPr preferRelativeResize="0"/>
          <p:nvPr/>
        </p:nvPicPr>
        <p:blipFill rotWithShape="1">
          <a:blip r:embed="rId3">
            <a:alphaModFix/>
          </a:blip>
          <a:srcRect b="0" l="0" r="0" t="0"/>
          <a:stretch/>
        </p:blipFill>
        <p:spPr>
          <a:xfrm rot="-531164">
            <a:off x="7760076" y="3557824"/>
            <a:ext cx="4231301" cy="317347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Ion Boardroom">
  <a:themeElements>
    <a:clrScheme name="Ion Boardroom">
      <a:dk1>
        <a:srgbClr val="000000"/>
      </a:dk1>
      <a:lt1>
        <a:srgbClr val="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2017-09-22T14:55:15Z</dcterms:created>
  <dc:creator>nealr</dc:creator>
</cp:coreProperties>
</file>