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4" r:id="rId3"/>
    <p:sldId id="279" r:id="rId4"/>
    <p:sldId id="280" r:id="rId5"/>
    <p:sldId id="283" r:id="rId6"/>
    <p:sldId id="281" r:id="rId7"/>
    <p:sldId id="282" r:id="rId8"/>
    <p:sldId id="284" r:id="rId9"/>
    <p:sldId id="285" r:id="rId10"/>
    <p:sldId id="286" r:id="rId11"/>
    <p:sldId id="287" r:id="rId12"/>
    <p:sldId id="288" r:id="rId13"/>
    <p:sldId id="289" r:id="rId14"/>
    <p:sldId id="306" r:id="rId15"/>
    <p:sldId id="313" r:id="rId16"/>
    <p:sldId id="314" r:id="rId17"/>
    <p:sldId id="295" r:id="rId18"/>
    <p:sldId id="296"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15" autoAdjust="0"/>
  </p:normalViewPr>
  <p:slideViewPr>
    <p:cSldViewPr>
      <p:cViewPr varScale="1">
        <p:scale>
          <a:sx n="96" d="100"/>
          <a:sy n="96" d="100"/>
        </p:scale>
        <p:origin x="-9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C1E64C-E00B-47DB-8017-7FE87696E531}" type="datetimeFigureOut">
              <a:rPr lang="en-GB" smtClean="0"/>
              <a:t>01/04/20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54D3BBF-2276-46FC-8F65-E1154638E797}" type="slidenum">
              <a:rPr lang="en-GB" smtClean="0"/>
              <a:t>‹#›</a:t>
            </a:fld>
            <a:endParaRPr lang="en-GB"/>
          </a:p>
        </p:txBody>
      </p:sp>
    </p:spTree>
    <p:extLst>
      <p:ext uri="{BB962C8B-B14F-4D97-AF65-F5344CB8AC3E}">
        <p14:creationId xmlns:p14="http://schemas.microsoft.com/office/powerpoint/2010/main" val="13617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 around the</a:t>
            </a:r>
            <a:r>
              <a:rPr lang="en-GB" baseline="0" dirty="0" smtClean="0"/>
              <a:t> room</a:t>
            </a:r>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3</a:t>
            </a:fld>
            <a:endParaRPr lang="en-GB"/>
          </a:p>
        </p:txBody>
      </p:sp>
    </p:spTree>
    <p:extLst>
      <p:ext uri="{BB962C8B-B14F-4D97-AF65-F5344CB8AC3E}">
        <p14:creationId xmlns:p14="http://schemas.microsoft.com/office/powerpoint/2010/main" val="199291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12</a:t>
            </a:fld>
            <a:endParaRPr lang="en-GB"/>
          </a:p>
        </p:txBody>
      </p:sp>
    </p:spTree>
    <p:extLst>
      <p:ext uri="{BB962C8B-B14F-4D97-AF65-F5344CB8AC3E}">
        <p14:creationId xmlns:p14="http://schemas.microsoft.com/office/powerpoint/2010/main" val="211558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 to running dictation</a:t>
            </a:r>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13</a:t>
            </a:fld>
            <a:endParaRPr lang="en-GB"/>
          </a:p>
        </p:txBody>
      </p:sp>
    </p:spTree>
    <p:extLst>
      <p:ext uri="{BB962C8B-B14F-4D97-AF65-F5344CB8AC3E}">
        <p14:creationId xmlns:p14="http://schemas.microsoft.com/office/powerpoint/2010/main" val="407872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Elicit</a:t>
            </a:r>
            <a:r>
              <a:rPr lang="en-GB" baseline="0" dirty="0" smtClean="0"/>
              <a:t> opinions from pupils</a:t>
            </a:r>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17</a:t>
            </a:fld>
            <a:endParaRPr lang="en-GB"/>
          </a:p>
        </p:txBody>
      </p:sp>
    </p:spTree>
    <p:extLst>
      <p:ext uri="{BB962C8B-B14F-4D97-AF65-F5344CB8AC3E}">
        <p14:creationId xmlns:p14="http://schemas.microsoft.com/office/powerpoint/2010/main" val="825455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DACBF1-F3EF-4B3F-BA03-C0BCC3EF8D61}"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216168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4</a:t>
            </a:fld>
            <a:endParaRPr lang="en-GB"/>
          </a:p>
        </p:txBody>
      </p:sp>
    </p:spTree>
    <p:extLst>
      <p:ext uri="{BB962C8B-B14F-4D97-AF65-F5344CB8AC3E}">
        <p14:creationId xmlns:p14="http://schemas.microsoft.com/office/powerpoint/2010/main" val="182187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5</a:t>
            </a:fld>
            <a:endParaRPr lang="en-GB"/>
          </a:p>
        </p:txBody>
      </p:sp>
    </p:spTree>
    <p:extLst>
      <p:ext uri="{BB962C8B-B14F-4D97-AF65-F5344CB8AC3E}">
        <p14:creationId xmlns:p14="http://schemas.microsoft.com/office/powerpoint/2010/main" val="353828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6</a:t>
            </a:fld>
            <a:endParaRPr lang="en-GB"/>
          </a:p>
        </p:txBody>
      </p:sp>
    </p:spTree>
    <p:extLst>
      <p:ext uri="{BB962C8B-B14F-4D97-AF65-F5344CB8AC3E}">
        <p14:creationId xmlns:p14="http://schemas.microsoft.com/office/powerpoint/2010/main" val="369327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7</a:t>
            </a:fld>
            <a:endParaRPr lang="en-GB"/>
          </a:p>
        </p:txBody>
      </p:sp>
    </p:spTree>
    <p:extLst>
      <p:ext uri="{BB962C8B-B14F-4D97-AF65-F5344CB8AC3E}">
        <p14:creationId xmlns:p14="http://schemas.microsoft.com/office/powerpoint/2010/main" val="358129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8</a:t>
            </a:fld>
            <a:endParaRPr lang="en-GB"/>
          </a:p>
        </p:txBody>
      </p:sp>
    </p:spTree>
    <p:extLst>
      <p:ext uri="{BB962C8B-B14F-4D97-AF65-F5344CB8AC3E}">
        <p14:creationId xmlns:p14="http://schemas.microsoft.com/office/powerpoint/2010/main" val="93431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9</a:t>
            </a:fld>
            <a:endParaRPr lang="en-GB"/>
          </a:p>
        </p:txBody>
      </p:sp>
    </p:spTree>
    <p:extLst>
      <p:ext uri="{BB962C8B-B14F-4D97-AF65-F5344CB8AC3E}">
        <p14:creationId xmlns:p14="http://schemas.microsoft.com/office/powerpoint/2010/main" val="89963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10</a:t>
            </a:fld>
            <a:endParaRPr lang="en-GB"/>
          </a:p>
        </p:txBody>
      </p:sp>
    </p:spTree>
    <p:extLst>
      <p:ext uri="{BB962C8B-B14F-4D97-AF65-F5344CB8AC3E}">
        <p14:creationId xmlns:p14="http://schemas.microsoft.com/office/powerpoint/2010/main" val="18029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Up around the</a:t>
            </a:r>
            <a:r>
              <a:rPr lang="en-GB" baseline="0" dirty="0" smtClean="0"/>
              <a:t> room</a:t>
            </a:r>
            <a:endParaRPr lang="en-GB" dirty="0" smtClean="0"/>
          </a:p>
          <a:p>
            <a:endParaRPr lang="en-GB" dirty="0"/>
          </a:p>
        </p:txBody>
      </p:sp>
      <p:sp>
        <p:nvSpPr>
          <p:cNvPr id="4" name="Slide Number Placeholder 3"/>
          <p:cNvSpPr>
            <a:spLocks noGrp="1"/>
          </p:cNvSpPr>
          <p:nvPr>
            <p:ph type="sldNum" sz="quarter" idx="10"/>
          </p:nvPr>
        </p:nvSpPr>
        <p:spPr/>
        <p:txBody>
          <a:bodyPr/>
          <a:lstStyle/>
          <a:p>
            <a:fld id="{B54D3BBF-2276-46FC-8F65-E1154638E797}" type="slidenum">
              <a:rPr lang="en-GB" smtClean="0"/>
              <a:t>11</a:t>
            </a:fld>
            <a:endParaRPr lang="en-GB"/>
          </a:p>
        </p:txBody>
      </p:sp>
    </p:spTree>
    <p:extLst>
      <p:ext uri="{BB962C8B-B14F-4D97-AF65-F5344CB8AC3E}">
        <p14:creationId xmlns:p14="http://schemas.microsoft.com/office/powerpoint/2010/main" val="36689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685B7F-513F-49A2-BDFD-38DB0F2FE25A}" type="datetimeFigureOut">
              <a:rPr lang="en-GB" smtClean="0"/>
              <a:t>01/04/20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357191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85B7F-513F-49A2-BDFD-38DB0F2FE25A}" type="datetimeFigureOut">
              <a:rPr lang="en-GB" smtClean="0"/>
              <a:t>01/04/20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189133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85B7F-513F-49A2-BDFD-38DB0F2FE25A}" type="datetimeFigureOut">
              <a:rPr lang="en-GB" smtClean="0"/>
              <a:t>01/04/20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56096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685B7F-513F-49A2-BDFD-38DB0F2FE25A}" type="datetimeFigureOut">
              <a:rPr lang="en-GB" smtClean="0"/>
              <a:t>01/04/20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39340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85B7F-513F-49A2-BDFD-38DB0F2FE25A}" type="datetimeFigureOut">
              <a:rPr lang="en-GB" smtClean="0"/>
              <a:t>01/04/20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407610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685B7F-513F-49A2-BDFD-38DB0F2FE25A}" type="datetimeFigureOut">
              <a:rPr lang="en-GB" smtClean="0"/>
              <a:t>01/04/20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239968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685B7F-513F-49A2-BDFD-38DB0F2FE25A}" type="datetimeFigureOut">
              <a:rPr lang="en-GB" smtClean="0"/>
              <a:t>01/04/20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8235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685B7F-513F-49A2-BDFD-38DB0F2FE25A}" type="datetimeFigureOut">
              <a:rPr lang="en-GB" smtClean="0"/>
              <a:t>01/04/20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24043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85B7F-513F-49A2-BDFD-38DB0F2FE25A}" type="datetimeFigureOut">
              <a:rPr lang="en-GB" smtClean="0"/>
              <a:t>01/04/20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231257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85B7F-513F-49A2-BDFD-38DB0F2FE25A}" type="datetimeFigureOut">
              <a:rPr lang="en-GB" smtClean="0"/>
              <a:t>01/04/20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209119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85B7F-513F-49A2-BDFD-38DB0F2FE25A}" type="datetimeFigureOut">
              <a:rPr lang="en-GB" smtClean="0"/>
              <a:t>01/04/20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C282BB-6CA7-412E-A9B2-52D7C062B68C}" type="slidenum">
              <a:rPr lang="en-GB" smtClean="0"/>
              <a:t>‹#›</a:t>
            </a:fld>
            <a:endParaRPr lang="en-GB"/>
          </a:p>
        </p:txBody>
      </p:sp>
    </p:spTree>
    <p:extLst>
      <p:ext uri="{BB962C8B-B14F-4D97-AF65-F5344CB8AC3E}">
        <p14:creationId xmlns:p14="http://schemas.microsoft.com/office/powerpoint/2010/main" val="2018953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85B7F-513F-49A2-BDFD-38DB0F2FE25A}" type="datetimeFigureOut">
              <a:rPr lang="en-GB" smtClean="0"/>
              <a:t>01/04/20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82BB-6CA7-412E-A9B2-52D7C062B68C}" type="slidenum">
              <a:rPr lang="en-GB" smtClean="0"/>
              <a:t>‹#›</a:t>
            </a:fld>
            <a:endParaRPr lang="en-GB"/>
          </a:p>
        </p:txBody>
      </p:sp>
    </p:spTree>
    <p:extLst>
      <p:ext uri="{BB962C8B-B14F-4D97-AF65-F5344CB8AC3E}">
        <p14:creationId xmlns:p14="http://schemas.microsoft.com/office/powerpoint/2010/main" val="168602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jpe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67803"/>
            <a:ext cx="7772400" cy="1470025"/>
          </a:xfrm>
        </p:spPr>
        <p:txBody>
          <a:bodyPr/>
          <a:lstStyle/>
          <a:p>
            <a:r>
              <a:rPr lang="en-GB" b="1" u="dbl" dirty="0" err="1" smtClean="0">
                <a:effectLst>
                  <a:outerShdw blurRad="38100" dist="38100" dir="2700000" algn="tl">
                    <a:srgbClr val="000000">
                      <a:alpha val="43137"/>
                    </a:srgbClr>
                  </a:outerShdw>
                </a:effectLst>
                <a:uFill>
                  <a:solidFill>
                    <a:srgbClr val="FF0000"/>
                  </a:solidFill>
                </a:uFill>
              </a:rPr>
              <a:t>Semana</a:t>
            </a:r>
            <a:r>
              <a:rPr lang="en-GB" b="1" u="dbl" dirty="0" smtClean="0">
                <a:effectLst>
                  <a:outerShdw blurRad="38100" dist="38100" dir="2700000" algn="tl">
                    <a:srgbClr val="000000">
                      <a:alpha val="43137"/>
                    </a:srgbClr>
                  </a:outerShdw>
                </a:effectLst>
                <a:uFill>
                  <a:solidFill>
                    <a:srgbClr val="FF0000"/>
                  </a:solidFill>
                </a:uFill>
              </a:rPr>
              <a:t> Santa</a:t>
            </a:r>
            <a:endParaRPr lang="en-GB" b="1" u="dbl" dirty="0">
              <a:effectLst>
                <a:outerShdw blurRad="38100" dist="38100" dir="2700000" algn="tl">
                  <a:srgbClr val="000000">
                    <a:alpha val="43137"/>
                  </a:srgbClr>
                </a:outerShdw>
              </a:effectLst>
              <a:uFill>
                <a:solidFill>
                  <a:srgbClr val="FF0000"/>
                </a:solidFill>
              </a:uFill>
            </a:endParaRPr>
          </a:p>
        </p:txBody>
      </p:sp>
      <p:sp>
        <p:nvSpPr>
          <p:cNvPr id="3" name="Subtitle 2"/>
          <p:cNvSpPr>
            <a:spLocks noGrp="1"/>
          </p:cNvSpPr>
          <p:nvPr>
            <p:ph type="subTitle" idx="1"/>
          </p:nvPr>
        </p:nvSpPr>
        <p:spPr>
          <a:xfrm>
            <a:off x="13498" y="1268760"/>
            <a:ext cx="9130502" cy="3952172"/>
          </a:xfrm>
        </p:spPr>
        <p:txBody>
          <a:bodyPr>
            <a:noAutofit/>
          </a:bodyPr>
          <a:lstStyle/>
          <a:p>
            <a:pPr algn="l"/>
            <a:endParaRPr lang="en-GB" sz="1800" dirty="0">
              <a:solidFill>
                <a:schemeClr val="tx1"/>
              </a:solidFill>
            </a:endParaRPr>
          </a:p>
          <a:p>
            <a:pPr algn="l"/>
            <a:endParaRPr lang="en-GB" sz="1800" dirty="0" smtClean="0">
              <a:solidFill>
                <a:schemeClr val="tx1"/>
              </a:solidFill>
            </a:endParaRPr>
          </a:p>
          <a:p>
            <a:pPr algn="l"/>
            <a:r>
              <a:rPr lang="en-GB" sz="2800" b="1" dirty="0" smtClean="0">
                <a:solidFill>
                  <a:srgbClr val="FF0000"/>
                </a:solidFill>
              </a:rPr>
              <a:t>Objective</a:t>
            </a:r>
            <a:r>
              <a:rPr lang="en-GB" sz="2800" b="1" dirty="0" smtClean="0">
                <a:solidFill>
                  <a:schemeClr val="tx1"/>
                </a:solidFill>
              </a:rPr>
              <a:t>: to learn about Easter in Spain</a:t>
            </a:r>
          </a:p>
          <a:p>
            <a:pPr algn="l"/>
            <a:endParaRPr lang="en-GB" sz="2400" dirty="0">
              <a:solidFill>
                <a:schemeClr val="tx1"/>
              </a:solidFill>
            </a:endParaRPr>
          </a:p>
          <a:p>
            <a:pPr algn="l"/>
            <a:endParaRPr lang="en-GB" sz="2400" dirty="0" smtClean="0">
              <a:solidFill>
                <a:schemeClr val="tx1"/>
              </a:solidFill>
            </a:endParaRPr>
          </a:p>
          <a:p>
            <a:pPr algn="l"/>
            <a:endParaRPr lang="en-GB" sz="2400" dirty="0">
              <a:solidFill>
                <a:schemeClr val="tx1"/>
              </a:solidFill>
            </a:endParaRPr>
          </a:p>
          <a:p>
            <a:pPr algn="l"/>
            <a:endParaRPr lang="en-GB" sz="2400" dirty="0" smtClean="0">
              <a:solidFill>
                <a:schemeClr val="tx1"/>
              </a:solidFill>
            </a:endParaRPr>
          </a:p>
        </p:txBody>
      </p:sp>
      <p:sp>
        <p:nvSpPr>
          <p:cNvPr id="4" name="TextBox 3"/>
          <p:cNvSpPr txBox="1"/>
          <p:nvPr/>
        </p:nvSpPr>
        <p:spPr>
          <a:xfrm>
            <a:off x="3779912" y="188640"/>
            <a:ext cx="5058094" cy="369332"/>
          </a:xfrm>
          <a:prstGeom prst="rect">
            <a:avLst/>
          </a:prstGeom>
          <a:noFill/>
        </p:spPr>
        <p:txBody>
          <a:bodyPr wrap="square" rtlCol="0">
            <a:spAutoFit/>
          </a:bodyPr>
          <a:lstStyle/>
          <a:p>
            <a:r>
              <a:rPr lang="en-GB" dirty="0" err="1" smtClean="0"/>
              <a:t>fecha</a:t>
            </a:r>
            <a:r>
              <a:rPr lang="en-GB" dirty="0" smtClean="0"/>
              <a:t>:</a:t>
            </a:r>
            <a:r>
              <a:rPr lang="en-GB" u="sng" dirty="0" smtClean="0"/>
              <a:t>					</a:t>
            </a:r>
            <a:endParaRPr lang="en-GB" dirty="0"/>
          </a:p>
        </p:txBody>
      </p:sp>
      <p:pic>
        <p:nvPicPr>
          <p:cNvPr id="6" name="Picture 2" descr="http://www.travelwithallsenses.com/blogg/wp-content/uploads/2013/04/IMG_7038.jpg"/>
          <p:cNvPicPr>
            <a:picLocks noChangeAspect="1" noChangeArrowheads="1"/>
          </p:cNvPicPr>
          <p:nvPr/>
        </p:nvPicPr>
        <p:blipFill>
          <a:blip r:embed="rId2" cstate="print"/>
          <a:srcRect t="2029"/>
          <a:stretch>
            <a:fillRect/>
          </a:stretch>
        </p:blipFill>
        <p:spPr bwMode="auto">
          <a:xfrm>
            <a:off x="1763688" y="2636912"/>
            <a:ext cx="5327154" cy="3188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42314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23850" y="188913"/>
            <a:ext cx="540027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a:latin typeface="+mn-lt"/>
              </a:rPr>
              <a:t>During La </a:t>
            </a:r>
            <a:r>
              <a:rPr lang="en-GB" altLang="en-US" sz="2800" dirty="0" err="1">
                <a:latin typeface="+mn-lt"/>
              </a:rPr>
              <a:t>Semana</a:t>
            </a:r>
            <a:r>
              <a:rPr lang="en-GB" altLang="en-US" sz="2800" dirty="0">
                <a:latin typeface="+mn-lt"/>
              </a:rPr>
              <a:t> Santa, people carry and follow floats, known as </a:t>
            </a:r>
            <a:r>
              <a:rPr lang="en-GB" altLang="en-US" sz="2800" i="1" dirty="0" err="1">
                <a:latin typeface="+mn-lt"/>
              </a:rPr>
              <a:t>pasos</a:t>
            </a:r>
            <a:r>
              <a:rPr lang="en-GB" altLang="en-US" sz="2800" dirty="0">
                <a:latin typeface="+mn-lt"/>
              </a:rPr>
              <a:t>. The people that carry the floats are called </a:t>
            </a:r>
            <a:r>
              <a:rPr lang="en-US" altLang="en-US" sz="2800" dirty="0" err="1">
                <a:latin typeface="+mn-lt"/>
              </a:rPr>
              <a:t>Costaleros</a:t>
            </a:r>
            <a:r>
              <a:rPr lang="en-US" altLang="en-US" sz="2800" dirty="0">
                <a:latin typeface="+mn-lt"/>
              </a:rPr>
              <a:t>. The floats can be very heavy and sometimes they walk for miles. </a:t>
            </a:r>
            <a:r>
              <a:rPr lang="en-GB" altLang="en-US" sz="2800" dirty="0">
                <a:latin typeface="+mn-lt"/>
              </a:rPr>
              <a:t/>
            </a:r>
            <a:br>
              <a:rPr lang="en-GB" altLang="en-US" sz="2800" dirty="0">
                <a:latin typeface="+mn-lt"/>
              </a:rPr>
            </a:br>
            <a:endParaRPr lang="en-GB" altLang="en-US" sz="2800" dirty="0">
              <a:latin typeface="+mn-lt"/>
            </a:endParaRPr>
          </a:p>
        </p:txBody>
      </p:sp>
      <p:sp>
        <p:nvSpPr>
          <p:cNvPr id="12291" name="Text Box 7"/>
          <p:cNvSpPr txBox="1">
            <a:spLocks noChangeArrowheads="1"/>
          </p:cNvSpPr>
          <p:nvPr/>
        </p:nvSpPr>
        <p:spPr bwMode="auto">
          <a:xfrm>
            <a:off x="4500563" y="3716338"/>
            <a:ext cx="43926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a:latin typeface="+mj-lt"/>
              </a:rPr>
              <a:t>On the floats, there are statues of </a:t>
            </a:r>
            <a:r>
              <a:rPr lang="en-GB" altLang="en-US" sz="2800" dirty="0" err="1">
                <a:latin typeface="+mj-lt"/>
              </a:rPr>
              <a:t>Jesús</a:t>
            </a:r>
            <a:r>
              <a:rPr lang="en-GB" altLang="en-US" sz="2800" dirty="0">
                <a:latin typeface="+mj-lt"/>
              </a:rPr>
              <a:t> and La </a:t>
            </a:r>
            <a:r>
              <a:rPr lang="en-GB" altLang="en-US" sz="2800" dirty="0" err="1">
                <a:latin typeface="+mj-lt"/>
              </a:rPr>
              <a:t>Virgen</a:t>
            </a:r>
            <a:r>
              <a:rPr lang="en-GB" altLang="en-US" sz="2800" dirty="0">
                <a:latin typeface="+mj-lt"/>
              </a:rPr>
              <a:t> </a:t>
            </a:r>
            <a:r>
              <a:rPr lang="en-GB" altLang="en-US" sz="2800" dirty="0" err="1">
                <a:latin typeface="+mj-lt"/>
              </a:rPr>
              <a:t>María</a:t>
            </a:r>
            <a:r>
              <a:rPr lang="en-GB" altLang="en-US" sz="2800" i="1" dirty="0">
                <a:latin typeface="+mj-lt"/>
              </a:rPr>
              <a:t>. </a:t>
            </a:r>
            <a:r>
              <a:rPr lang="en-GB" altLang="en-US" sz="2800" dirty="0">
                <a:latin typeface="+mj-lt"/>
              </a:rPr>
              <a:t>The floats depict scenes of Jesus’s life, and the events leading up to his death.</a:t>
            </a:r>
          </a:p>
        </p:txBody>
      </p:sp>
      <p:pic>
        <p:nvPicPr>
          <p:cNvPr id="4107" name="Picture 11" descr="http://www.hola.com/imagenes/2007/03/26/virgen-de-los-dolores-1a.jpg"/>
          <p:cNvPicPr>
            <a:picLocks noChangeAspect="1" noChangeArrowheads="1"/>
          </p:cNvPicPr>
          <p:nvPr/>
        </p:nvPicPr>
        <p:blipFill>
          <a:blip r:embed="rId3" cstate="print"/>
          <a:srcRect b="20190"/>
          <a:stretch>
            <a:fillRect/>
          </a:stretch>
        </p:blipFill>
        <p:spPr bwMode="auto">
          <a:xfrm>
            <a:off x="5652120" y="404664"/>
            <a:ext cx="2643932"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http://www.spaincenter.org/tvi/images/stories/turismo/castilla-mancha/albacete-provincia/hellin/hellin-procesiones-semana-santa-82.jpg"/>
          <p:cNvPicPr/>
          <p:nvPr/>
        </p:nvPicPr>
        <p:blipFill>
          <a:blip r:embed="rId4" cstate="print"/>
          <a:srcRect/>
          <a:stretch>
            <a:fillRect/>
          </a:stretch>
        </p:blipFill>
        <p:spPr bwMode="auto">
          <a:xfrm>
            <a:off x="467544" y="3501008"/>
            <a:ext cx="3898776" cy="2798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09497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50825" y="301625"/>
            <a:ext cx="3563938"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700" dirty="0">
                <a:latin typeface="+mj-lt"/>
              </a:rPr>
              <a:t>The </a:t>
            </a:r>
            <a:r>
              <a:rPr lang="en-GB" altLang="en-US" sz="2700" dirty="0" err="1">
                <a:latin typeface="+mj-lt"/>
              </a:rPr>
              <a:t>Nazarenos</a:t>
            </a:r>
            <a:r>
              <a:rPr lang="en-GB" altLang="en-US" sz="2700" dirty="0">
                <a:latin typeface="+mj-lt"/>
              </a:rPr>
              <a:t> are the people who follow the floats in the processions. They are also known as the </a:t>
            </a:r>
            <a:r>
              <a:rPr lang="en-GB" altLang="en-US" sz="2700" dirty="0" err="1">
                <a:latin typeface="+mj-lt"/>
              </a:rPr>
              <a:t>penitentes</a:t>
            </a:r>
            <a:r>
              <a:rPr lang="en-GB" altLang="en-US" sz="2700" dirty="0">
                <a:latin typeface="+mj-lt"/>
              </a:rPr>
              <a:t> (penitent ones). The cone shaped hats (</a:t>
            </a:r>
            <a:r>
              <a:rPr lang="en-US" altLang="en-US" sz="2700" dirty="0" err="1">
                <a:latin typeface="+mj-lt"/>
              </a:rPr>
              <a:t>capirotes</a:t>
            </a:r>
            <a:r>
              <a:rPr lang="en-US" altLang="en-US" sz="2700" dirty="0">
                <a:latin typeface="+mj-lt"/>
              </a:rPr>
              <a:t>)</a:t>
            </a:r>
            <a:r>
              <a:rPr lang="en-GB" altLang="en-US" sz="2700" dirty="0">
                <a:latin typeface="+mj-lt"/>
              </a:rPr>
              <a:t> are meant to make them closer to God. Some </a:t>
            </a:r>
            <a:r>
              <a:rPr lang="en-GB" altLang="en-US" sz="2700" dirty="0" err="1">
                <a:latin typeface="+mj-lt"/>
              </a:rPr>
              <a:t>Nazarenos</a:t>
            </a:r>
            <a:r>
              <a:rPr lang="en-GB" altLang="en-US" sz="2700" dirty="0">
                <a:latin typeface="+mj-lt"/>
              </a:rPr>
              <a:t> carry crosses to represent Jesus’s suffering and death.</a:t>
            </a:r>
          </a:p>
        </p:txBody>
      </p:sp>
      <p:pic>
        <p:nvPicPr>
          <p:cNvPr id="21508" name="Picture 4" descr="Semana Santa Fiesta Easter In Seville Andalucia Spain"/>
          <p:cNvPicPr>
            <a:picLocks noChangeAspect="1" noChangeArrowheads="1"/>
          </p:cNvPicPr>
          <p:nvPr/>
        </p:nvPicPr>
        <p:blipFill>
          <a:blip r:embed="rId3" cstate="print"/>
          <a:srcRect/>
          <a:stretch>
            <a:fillRect/>
          </a:stretch>
        </p:blipFill>
        <p:spPr bwMode="auto">
          <a:xfrm>
            <a:off x="4067944" y="260648"/>
            <a:ext cx="4705747" cy="3225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5" descr="IMG_7070"/>
          <p:cNvPicPr>
            <a:picLocks noChangeAspect="1" noChangeArrowheads="1"/>
          </p:cNvPicPr>
          <p:nvPr/>
        </p:nvPicPr>
        <p:blipFill>
          <a:blip r:embed="rId4" cstate="print"/>
          <a:srcRect/>
          <a:stretch>
            <a:fillRect/>
          </a:stretch>
        </p:blipFill>
        <p:spPr bwMode="auto">
          <a:xfrm>
            <a:off x="4716016" y="3645024"/>
            <a:ext cx="3615524" cy="2717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99296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79388" y="188640"/>
            <a:ext cx="86423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a:latin typeface="+mn-lt"/>
              </a:rPr>
              <a:t>Easter week in Spain is a time of serious processions and remembering the events leading up to and including the death of Jesus. </a:t>
            </a:r>
            <a:endParaRPr lang="en-GB" altLang="en-US" sz="2800" dirty="0" smtClean="0">
              <a:latin typeface="+mn-lt"/>
            </a:endParaRPr>
          </a:p>
          <a:p>
            <a:pPr algn="ctr" eaLnBrk="1" hangingPunct="1">
              <a:spcBef>
                <a:spcPct val="50000"/>
              </a:spcBef>
            </a:pPr>
            <a:r>
              <a:rPr lang="en-GB" altLang="en-US" sz="2800" dirty="0" smtClean="0">
                <a:latin typeface="+mn-lt"/>
              </a:rPr>
              <a:t>However, </a:t>
            </a:r>
            <a:r>
              <a:rPr lang="en-GB" altLang="en-US" sz="2800" dirty="0">
                <a:latin typeface="+mn-lt"/>
              </a:rPr>
              <a:t>on Easter Day (El Domingo de </a:t>
            </a:r>
            <a:r>
              <a:rPr lang="en-GB" altLang="en-US" sz="2800" dirty="0" err="1">
                <a:latin typeface="+mn-lt"/>
              </a:rPr>
              <a:t>Resurrección</a:t>
            </a:r>
            <a:r>
              <a:rPr lang="en-GB" altLang="en-US" sz="2800" dirty="0">
                <a:latin typeface="+mn-lt"/>
              </a:rPr>
              <a:t>) it is a day of happiness and celebration because on this day the Resurrection of Jesus is remembered. </a:t>
            </a:r>
            <a:endParaRPr lang="en-GB" altLang="en-US" sz="2800" dirty="0" smtClean="0">
              <a:latin typeface="+mn-lt"/>
            </a:endParaRPr>
          </a:p>
          <a:p>
            <a:pPr algn="ctr" eaLnBrk="1" hangingPunct="1">
              <a:spcBef>
                <a:spcPct val="50000"/>
              </a:spcBef>
            </a:pPr>
            <a:r>
              <a:rPr lang="en-GB" altLang="en-US" sz="2800" dirty="0" smtClean="0">
                <a:latin typeface="+mn-lt"/>
              </a:rPr>
              <a:t>In </a:t>
            </a:r>
            <a:r>
              <a:rPr lang="en-GB" altLang="en-US" sz="2800" dirty="0">
                <a:latin typeface="+mn-lt"/>
              </a:rPr>
              <a:t>recent years the tradition of giving Easter Eggs has really taken off. In Cataluña they eat a special Easter cake called La Mona de Pascua.</a:t>
            </a:r>
          </a:p>
        </p:txBody>
      </p:sp>
      <p:pic>
        <p:nvPicPr>
          <p:cNvPr id="10244" name="Picture 4" descr="http://www.gastronomiaycia.com/wp-content/uploads/2008/03/mona_pascua_catalana.jpg"/>
          <p:cNvPicPr>
            <a:picLocks noChangeAspect="1" noChangeArrowheads="1"/>
          </p:cNvPicPr>
          <p:nvPr/>
        </p:nvPicPr>
        <p:blipFill>
          <a:blip r:embed="rId3" cstate="print"/>
          <a:srcRect/>
          <a:stretch>
            <a:fillRect/>
          </a:stretch>
        </p:blipFill>
        <p:spPr bwMode="auto">
          <a:xfrm>
            <a:off x="683568" y="5020732"/>
            <a:ext cx="2387263" cy="1344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0" name="AutoShape 8" descr="data:image/jpeg;base64,/9j/4AAQSkZJRgABAQAAAQABAAD/2wCEAAkGBhQSERUUEhQUFRUVGBgZGBYXGBgaGBsXGBoYGBgXGBwYGyYeGBkjGxgYHy8gIycqLCwsFh4xNTAqNSYtLCkBCQoKDgwOGg8PGiokHCQsLCwsLCwsLCwpLCwpLCwsKSwsLCwsLCwsLCwsLCwsLCwsLCwsLCwsLCwsLCwsLCwsLP/AABEIAKgBLAMBIgACEQEDEQH/xAAcAAACAgMBAQAAAAAAAAAAAAAFBgMEAAECBwj/xABBEAABAgQEAwYEBAQEBQUAAAABAhEAAyExBBJBUQUiYQYTMnGBkaGxwfBCUtHhFCNi8QcVM3IWJFOCskNEkqLS/8QAGgEAAgMBAQAAAAAAAAAAAAAAAwQAAQIFBv/EACURAAICAgIDAQACAwEAAAAAAAABAhEDIRIxBBNBUTJxIkJSI//aAAwDAQACEQMRAD8A8xCY2ExIUxsJhGx+iGahwBvT01PtEgEciqj/AEhvVVT8G94laI2RE3D+HrnTEy5YdSywH1OwAqTsIck9k8PJTzf8zMCshSJiZac7BWQORzMXYlzoKEAZ2GXlnzGpM7iZ3Zo4VQlnIBLPRxaGfszLlkrUTLK1FAcCWnOqpcplzFIVMTU5gAQFKJcGDYoJqwOWTTopns7JV/7FSUlMogiYtCgVqAmJUDbu2WTuALPA7DdmcNNYyk4tRVnKJZ7tJUEN+PKyQouBmYkoIez+gzJmVwKszgXAP4i5sImAT/LKSClNUOS7gPmBJFWHUloO8aF1laFBHYcBwnBS1csopz4iY5Kv9RKilwMm6QQaRWxHYzDKmFCcPikKBJyomhSSjOlAUTMQopUUqz5L5RStI9AzKSCUjOfy0Htod9/KLchSDVQAUpLFKgHcVZxWju3lF8ImfbI89l9hJRSGwyRS0yavvHZfiyEpv3ZpopTsQxpL7E4UOZqMXKZWU5ClaHeUHSSgqUkmYSDdpayQGaPR8RLqaV06hrxtEhLkNmGYKIq+YJGUhtR5RHCP4T2S/TzzC9hgRTh6qDEBQmYhb55QPc5FApStEwlIzAMGXsDHOJ7F4YrMs4fFSlhyAiZmSpKShKlgzEFgSpZSDVQlmgcP6oJoYF3cEsL082G20CsdxvDgPMmISagprnBBcBgCbjbdopxguzSnN9CLK/w/lf8AQLUYrnLEzwl8yUpyg58oYaEm/LA7/gOTMLBWJkkOFBSEzEghKVHKt0ZhzZQWLlKtKw08Q7SZi0m6j4j53bT1izwrDFQKlqKsxJc7Cg6CxhPJnxp8Yq2NQxZHuToU/wDhrCSgxkTJrDxLmqS505ZYYabwOPDMBNLJRiJKxTIFpUD+ZjMSS489LQ9cZlDKeVyU2exNienR48y7RK5z4kqCnGm3Wh8i20ZU39o24X1YWRw3Bh090nLRlTJkwLLhTvlGUFwmzeLRoozezEgl0zTLBZwplpBOSgWCHDrABOx2MU8NxpSyy2f2f9IlnIWDqD+FiRfYj5xXvrUkWsLe0ydPZuUxIRi1sl3SEJL953RRlKSywoKJBNkk2rHJ7LSlKZOII8TJVKVnIQrIpSQk8yX16K/KWmlcfxSKFeYf11tuSxHqYL4LtOnODNlgFrpqRcUcuNqE6wVZMTBSx5UU8D2PkKsifMS+UzCtCADnKF8rPytmuXBDO8RT+yOGSM0yZPkgNmzhCkpJyMCsM9ZgAIBHKvRJMNcrtBKVZVhrSnrSN4jEJmpIUErSpgUlilnuRqfSDrg+gHKa7FRPZyTlVlw2ImFKCazACZiVhC5XKnKFAHOLgpYh7xHiOy0lSymVMmS1BSk5Zic2bKtMvMkpY5MymcjQl2rD7g5YLBKWSGAAS1AKADZorzpMuZOTMZOYJKQo+JjVmux66ExbhEpZJCRh+xqFy8yZk1QIcKTKBSoZcwKXWCdqsXDXin/wZNK8qFyVD82dqOoOUkZvwqsD4THqctAYlgGuNmb79IhmcGlTFDvEgstMwM4Yp5qFLEhyfUlonqiT3SPNE9mZbE/xKSyUrdEqYoFCyEhSW8QzFi1jQtWJR2MCioJxUk5VLSRkmg5pYzLCRl5ylNSEvHrgwqQSUIShJKjlCQmpJJIA3LneKGJ4VImTETFIAVLKiC7EOOZVKE2qajeJ6ol+9nmOF7KSVhJ76bMzmUxlywEtNKkpUCouwUkpLgEHQx1K7Fpmy82GnFR5iEzEFBIBAJB1D/iAZ9bx6P8Aw/dMkFbJAZS7KzEhIznxKd6XoLwL4/wxC5ZUzKSUqOUlObI4TmKWUUpKibjoRGvWqMex2eSYvDKlrKFpKVJLEG4MQmHD/EFJUjCTlNnmS1hSgkJzZFMCwUoC+hMJrwCUaYxGVo2I5VHQMbIjHRvsjEZGRsiLKCzRjj0/SNmI8QHAT+Yt6XV8A3rAwpkhPKHueY+tfgGESJTHUdoTGGzSQydlsAUNPLlagpMlCWKjTKuYElQKwl/CKmu0OnCMFMkpzTCHzpLJUtaGIKWSJgeXmJAIBIpejQF4TiEpThlnOZfc5aJUrKsEpUopTLUfE5fML6w2O0sihSpRQo7LABY/CHccUkI5ZNsixJZWYBXOeVT0oHb+kg8po1PSJpCTRzYWowIsRS4Dbas8RLmsx3N9jQj1odtYmQOUdSPYDT3gwuWMNOfy+MXwQRoWtoR5HTTWBiC2lfnEmJxikJJSBy3ep0sPWKc1Hs0oOXRdnACpLAVJJFrVPxhU452nMrllCreNXR6gasTc72iHiPG5yiU8qgHOVIINCRUPcXrppCvxHj0ua6Wyqtd2fX0+kJZ88v8ATodw4I9zKfFOKT5pzTVrOuUqJYacooB6axXk4gk3broC5+/pGsZJ7oHKQoEh16qo19He0QGeb6i/0t53+MISbkdKCS6HDh68wBNaFvM6szN9Xhk7OT3kpCrpKkq8wT9CD6wk8Ix/LkB5qs9q9Aa7+kFDj1STnlDNRlJBbPl1FWzCrdHBozLRfGWy5oN9oJOW42IO1Liu3zjzTtDLr8vn86w4YrtMieh0KB3SaFJ1CgaiE/iS86mDqJOgq523MNKX+RhQ0VOB8O7yaomyQH2cvB/G4XL4Q4F0iraOPyvcaGL3D8AMLITmA7yYSTUGzcobQCnmTFXEYcklYoQxuGbci7OPfR2gE8vKWujePHoHfwyirMCrQZhcB7qS7iusWBgRqQxqQUvXcOxGpvtBTA4MTSDmCSkEB6JOjPcK86GheL2IwiSoJWKnlDHmFWsaKDB6HUVjHNm2l0CsNgUiwIoTW7bv+Idbxdw/Z/vpgAUyQ2YpNWc0SWuW1frtE4w+QG52J+76EecMnZfCjuEqbxjN72Hs0SMpOQJpGYXDCWEoQGSNK81rm5L/AFgDxHD5kqFAqnR8rAt1cWrfWxYMaa0/s0LmPx7KI1VUuenhbrSvzh/Hk+MWnD8BnAOPrTPVh5hzJObIo7H8Fbp8/wCzfKxNXJ0b3v8AGPLOLTgJxWksdKMRSldS7l763gxwLtcSe7nEPouz7Zv1h6GT4JZMX1HoAxb/AKxsT6/PqL/ZgOnEdY7TiIPyFqDsqSmYnIoJWk0KFgFICiaF+usDeN8OKySgJDyyErABWlS7gZ+UoUgqFdU1ixgZzxYxuJZgxJVzFiKAMMxctQEm9gdWjSKEPj3BVz8GJSkd3Pw3eTJaXzBcpVVICkpSgzXBWyQzNQVbzR49wxOJTMnyEJIK86V5gAWll3OYpIZQcUIO0eN8cSBiZ4SGSJswAbALUAIHkX0PjfwqiOgY4QY6BhdjKNERsGNqEcRFsphzLEUoOsn8oyjzNT8GHrE6iAC/mfIRxJSyA9zzHzVX9B6QK9BfpiUwT4Nw7vpoSSyWKlHUJF261A8zFBKYYOyY55orWSqo0ZSP1ioq5JFydRbGrh3C8+RQQkBAQZKVPypSQSSMoUkkOPEpzzMaQXxoZHdoLOpRrUOSVkqb/cfhpFfs/OJEsGWqqGzAcgCTlDkhJCjsEvUm1rOMnAG4uCHZyfW1vjD6qjnTu6IwskFKr2fruG9DGd9RA1CX9Sf2iGRZ9SSbNsKj0jpfiLeXtEsqgvhJeYV0aJsTKYKNQAD5ijP1MDMHxAImBBtQOfzGw9vjBuXiQUMoefyf9o508qeVo6OPG1jQj8Rl933iQwNBnABZKRmUU+Y87tHnvEpGVfz0rrbV+ses8ZwgKmFiw9Kkv62hB7SYPKapJBLU6109faFvY06+DCimL2Hx5ByFiDVJ2MbxJYtdvT+94jk4TPOlpG5c7DeJOIkFWV6h6v8Al+7xvXJFx1ZYwOMKWIfWv06fpDJhcQVMQo+EZQ4YVJHTQ32EJKHT9/f2YNcL4nlFLgg9A9G+LwPJj+oMpWibjHAwoGZUlnGihqQ4qzOXrFfhWOEnwpCSoeOqlAOxqXpXSLo4lVg5cNqfP71aK6whJo1mp52vGU248WSop2yyvEKmBOZ8yXUpxY3ID9H9oYESM8uWbkJcF2PMSCPKz+8BJK3JKQR5A1LNt8YN8LmZUAKBcbpO4IrZoFLHNbUWWskP0v8ADuGgeEVo1K0p9DXoI3MwmclkukDTTxAEjRmbS+oaC/CapzXcAelfm8axmFSP5gBcOzUI/pfqfeMJJ7RHLYs8XmZQKipD9Qal+sM3ZDFpOHlg/gHdq8009iMqvJQhV4hgyuaAQSzVD2JchrPQ+0c4bFKkLdBKcwAykZgQCQkkAjmuHHlWKUuLs1KFrQycXnEKVQMbH4wmcTmuCDYVb2f4D4QdnGbMvlR5gkvsA4bSvWIhw2U2dsykEBYmXSbPl8LGrGsE5rsE1WhI/wArXMPeKSoShUqa+zbjr0ivxPCpAzJcpJIHp9vDzkqvMWHyB1FagmhHTQ3VThUkTZBIzeNCtHAJKfUfKDwytuwbgqLHZzjpUnu1HmTbqnbqRDHh8THmeGxJQoKBNK/qPmIdcHi3AIsax1IyOZkhTG/hk60GSlK0FK/xAjUUUkuOhywqcOxDmGCROcAs5ZiP/qfvrDEWLMCYrgakAd2kq7mShMgiY0zMhqlK0mU+WgUUuD58qr/iBwNK5f8AGyklBK8k9GVQTn/6qCoDMhRpmZibax6NjcWJYzLCjUJJSkq8RyhTCoDs+3lCp2oUP4DHHKxM2SkhrHvBzv3aXJYDxLAoARURprRqL2eUJMdiODHQhRjaOo5eOhG8sUaC88OyfzFv+0VV8A3rEsy8Ry0utR0SMvqeZXwyj1iUJrAmER0gQ18DkiVJBbNMxFcoy5hKBIBSlXjJVUgVIaFYikPCimViJWdSUoQhAGYSgAycoIKjnvXlEaxrdmcj1Qwdm+FKw+dSxKcsf5fefhKg5C1EOynpv0iCZOE9SqcoUfV6sOo+RgmcVklhV3Zm1e3ofrFKW2QhG5b/AMh63+sOVSoRbbdsxFVAepPlX5fCNILEk9T9Y3hAMpUNvnEeKXlQasW+/L+8DnLjFyCY4cpKJSVjSklS05km7h01ckNppF2VxkUZRAIDZqvRwATXVqk/SBZUtkKqzLI0OuXV6IIDbk7CAU2epQExTkSzkSHqfzK8qpB20Z44bhbs7dXoacZxAm2QilyRe2hv9RC9xNRXdaB0AJNS1CfXTSK83FAOVE8pYqaxPMbbDKR59IXuJY6xrzAE+5YVtT/yMSONyeimklsJT5smSgpSCSqql3JFGALNrYUhYmYnPMzAEJA9I7mzya/bkuTHCJlHMN48fHf0C38RziJ2UNcmwETYbBzDqz7fvE/DuHucyrn5bQbkYeGKSVCsptspcP7PElyVH1MNfDeCJT+ERvh0loP4ZIg8ULykc4bCJGgi/LwidhHUtAixLRG6McjlGEy1QWe4ct7aekdJXoQ3U2eJkpjpUp4Bk8eM++w8MziB58nKokOHLggmj+Vru8VRhU8pypzJSlm03NLmkFJuFUl8rVDV+HnGYKUKlYYirX9QT1jl5cU8S2tHRx5Yz67BacKUgFSgAVVJq7lhXQPSKs8G4ZK1cpB8JArrSrH2aC+ITmKjU0J0qWqPO3tAvHYN0sbqqTsQznpVoUaaD9gjFz0Am9yPjZtGpC3xNBlzEKSXUKt679awbmYNRWUzSTnzEKJObOnUt0BDdBC7i5J7xW5bLsohix2cE+VIZw1dGMnWgNjSnvFtUZizecF+BYl05X8NvIwCmSFZjv8Af0ixwyaUTA9AaHyMdVVRzsibHjh+JZQhuwinSSPE3u1hCHKXDbwXFOkQfG/gjNF6Zg+9SVAlMwylSi+ZrghwkhVK2IPMa1hfVMTg091ikyThpoUJpGZLioSiSgqXMXMBIUSosBbeGdGL/mFLUAqryDn0/SBXaHH8wlSzMzll/wAvvxykFmmSJMxn+Qg5hdnl3a3gH8HiVSgrMmikK/MhVQ/XQ+XWA4MOX+KEgoxEhBc5cPLGZRJJ8VSSAVHqamEsiATWxqDdWSoMdEdYjQYlCoAwyDOHBCA9zzHzVX6gekSoTGKqYlSmBN/QqRZ4Xw0z5gQKAVUr8qbE+egG7Q64eV3szNz5M4QEhmyihKxMRQJYglO/SAfB5P8Ayi1CueZlVRJYBIqcxAyso3MO3DJd6UDZdsos3prDOOOhbLPZrjExIkhDZQAm1GbQNYUAHQRR4Viczt6Ubr+uusScTnOfh9fX94j4SipPl8jBb2AXRbyMCBYqDeXi/SAuOmmYsM5BLUagHMXe2nvByckvTYn4NFZHDTck+Xk+3mzwj5c9qCHvEiknNgWWllqSQ4GblIoKdD0FT+kdDhqsoASwDpBciy6PtT4N6XZswpVYJABJAZ+gc10AfRx6LWN4wsqUnMoEdVG2jfr9YS9cnuxr2b0irxCQtOflNXSnyBcm3+3zrV4AYjMbpBoG6tSp19NouTuNLq5Jv1NT1irjsRnBWLWbY/rSCwTXZbmmUZk0A2pHcqS6g1jWKi11bWCHCrw0lQvN6DmHlsIuYcVivKtFmReLQow7goMYcQHwMGMMYZiBZdlmLKIqyjWLEuhjZkmSqJEmIgY6SYhaZJHCksQoaadNRHWeNT54Skk2AgU0nFp9BoN2qBXEeJBNBR/j0EBpeNK1A1UyhbUcwYjb3ilieICZOUog0q2XwgWs9BStIL9n8MlTqazD4D9o87LvijuVStmJ4clWUKBygpIAu4NKgekVsZw6VmDSw6vEurgUyliW8JhkxOEaogXiEsPL5gfoT7w7jqCpoTkuW0xG4r2UDFSFh6kDerNQXqPsGFCfJKTWPT+IAAasAXarJNA21fusJPFcKklnZr38T0I2u3pDcJL4Cd/Sfhs/MhJ1FD6ftDBwXFMWhM4JPIUpB+yPv4QxYWYygYYi6YlOI/YMpUAVWY1JBDGhHl0ilieDIIkyES0zJEvMhZXNW6MvgSyVATCDQpV+ENR3jOGz3lgVZmLXbUB4KJUkkhILkd4+4UouoHoqhFxTQw2ti4r8f7P/AMZhu5Uf+dwyZipYKZaDOkJIcIQhRCUBwlFvBZsxjyQiPoOVjh/GYdCSkLWVAoKgklDVUBlOdjVnTcmto8M7QoCcXiAnwidMA8s5jGRasNil8B4MSgxFHaYWYwhjSImakaSmJ8JhzMWlAuogDYdfJqwu9hw32fkk4acGcFacoyZ3ITzcv4qNDlwEjuyRmZkSxLUgpyqSObLmcnM6Wqdt4X5WEExQkIbupY5kqSoH/elYpmJfzL3hplYfuZKUSnOR1DOSo5r1Juxq1g0OY1QnllYF4qplZr1rVyHtTalw9t4tcJTlT1Lv56+egighI5f91Ceta7Eq+cFcIhmOjgH7+usaXdmPhZQh15fL4Ma+rRYxcvKmzk+mvtpEWCW63OoJ+MEcfKC5YIYZanqNR9YQy7yMexqoIUMUlQdeZsqVMptKsBs51PzhK4lL5wZeaviJ1Jq9gAHq1QGvSHfHzCEl2YXoK1Ozal2dnfVoVMdhwCSwB22ILMHoU+liw1YPJIPFCnNlEFiCPOKyvGQLEP7QYxkgmzkqNKVJ0DC5jiZwUyw6v9RVwNL062rG1kSI4PoBTJdYIcOWxHr9I4xcjLpf7+YjnDTcqg9oOnaByjpjRKNIsyjWKeHW4EWZZixNh/AqgzIMAcCukGJEyGYgZF1CqxZTNpFQKiVKo2ZLWaJEKvFbNHclbO8UWkWUxV4qgLQUk5QRcb6fWJgYCcSxozHUWu3tCnl5OOP+xzxYcp3+ADGcOKVAodW767lxby+wY7OYru1GUt05y6Ho5Zinzo43elopDFpznNTQfAvT0212iXEz0tUBSfxHUBnqNnB+OscRunZ1pX9HGZiAUtSA2LIc/ez/ADgRK4pMSgEgrSWavOHLAOWCt6sepiLE8bSPFmT0UlSfmIOsnIBxo1xBQPsbU0+33hT4oh22oT6O3sKbXaCmM42lqEnyBPyhc4lilKb8KVD1PntDELvYKSKUk/zQoan+0MUm8LkkcwHUfOGnBIrDsNiWZUxm4MsgWcfL+8HcTxgYeQkiWVhU2VLypsO8UBmU+jFupI3gXwuWMu4g5gZRGegIJBfrRqaEMK9IcgJMXpONTheJIRm7uRKmXOJlAKEzMSlctX8wpSpbJD6ax5h2x4UrD47ESlComrI6pUcyT6ggx61xbs+jvFT5SUoxFSmalCVLejkBZCStgwUbE3hS/wAQ+HLnYWTi1SZspUoiQpM1QVNVKbNImzCK5jzAuBU0oRGpq0ExvZ5yRGNG2jTQqMjcBBXs2kfxAfRK282b5PA4Cogz2ewvMZhskKA6rUGYeQJPtvC8NyQeWosMcExYTNKFkpMxTJCpuYlWagCAGS70PpDHxDFd2x10ez9YEcAwZ71CypQLKmCUUIJASQkkrFQMygzNZjF3j89JTlVorMKtoAzncu/nDsbURGe2D0DPXckj1/eC2ArLPQQL4acztX0Yem4pBiQlgobqH6/WLX6U/wAI5iSkOmhrXajs3ViPUxIrEukEuktY/rFoSMySLHTz+6eRMcycHMbnCa9SXFy4ZnjmeVCUZcl9Oj4804U/gucQWHq1muBAhfD1zVAJSSCzFQYUG7cwY6CHaXh5YLoTLvRQSkULWo+p+EUF1UEgfjANaDMSQQWukg328oQcpDX9AObwEYdJUnmmgKZf5dwkF2cP7DeBuLwwWZa+V5iTmSL50kpVlGjgZmP5mhsxkzloxoFBgQQ76OaGtQ1rCAasMCsD8pKnpVRSzD+sv9XpGXLZqMfrE7GYBySKjLmtoSyRSjv8vSB87hKzUCxZtQWfXQ1PvtDniOGFKCEpBUgqKSB4hmVnSoG5D6RnFZQUjNL5WCFCqmBUnnSl9Ap6dTB45+OiOKYp4VC5Yctk6/OvtBDDY5KiwUCdnEUcVhlKYqI2owYXoLesVV8PKdIbjlX6LzwX0OWEnQUkYmEnhXEFAEKqAQOtYYMLic1QQR8XhuE0IzxuPYyysRFlE2AMqcYspxbX/eCOaW2CUG+g0lcRzuIJSaqD7PU+kLvFuITjKUqWQkAE0YqNhT9um8KOGx5SopK1AKq5J1187QvPyVX+I5j8Rv8AkegcS4uopLKCANuZRvQMaW+cLWKTNN3p7+o3g/wPKrxoScyUEDyoQdQfusX8dwlCAMlQ+VvxBw5AOzjXaOZPM8n8hyMY4tIRJeJNzbR9H1Pq4/tFj+LSwrY8xNwDUvuenTRon4zw9PepALggqKRYsK5jo9B/eAaJ6lTCVAFzmIsND9WaK4J7C+yw0ieyZYsUIDvY8xWKeob41iWbxDOpycpWQvoCqqh8vcQvjEGoCnIqpR0JLH5xDO4jzAJqEsElmJ0JPn1iemwbkvgWx+VQcKYkuEj7pT4EQvzsNMepB6gVr09veJBi7+f23S0EVmxIuBXyH37QxCPDQObKGEw4zBujn2+sNvDsJAjhWD5n0hu4dh7R0MUdHMzStl/haW+/0g1InsoA2VTzN6Hoxilh8NFwJDVzBlODdLhi/RQ+3eG1oWZR7R8WlSJK5ilUQcvKMxzkUSQDQ1BqReFUyE/5NjlJlyQFmSy5fepzqCxVcuao92pOyaVo8H8fgBKVipxXMyTkpUUywc6VoSU5pZDnMpOUW/CIH8Dw6Z0mdglLWn+KlvKOJmqM/vASpKe7NEpS1SnZyS4jTLWjyAiNNFnG4NcqYqXMBStBKVJNwRQiK7wm9McTHFCSSALlgPMn94a5WFBUiTTu0IJUkpJzNq9gc1d9NoXMEP5ksm2ZL/8AyENEglOIIYlJfPzjlABYhOlQK62gWGuwmX8GrAgCW4AS4LAMANaWH0gIvmUc6HDBQBFqqCqnZhT94MymmYZBSeWYAQTRQQdWNiQzeYgWVKCTVTkeByWDhKQA7NasPfBD6R4OQxWQXGZhegSD/wDoRfRMYj76RkqVlA1YXOtbg+dGjU2UyiNozVF3YTwwdosT0EjoIgwYZIeLj72MZy41khTCY5uErQFSk5W2BFRd/wBwC8VJ8rIFFy5G9R+YD1s+3sVxKAhYOluo1B+Y9oH4qRrc6troG9X+McGUN0+ztRd7+A6YTmIzO4foilTuQbny0jSpWVDFqhhme7lx7BLbCkdzWSaswIBzOzG48wGrtF3h+BGfOWJSXoCxW5AID0YVbf2jFXKjb0iuvABKQTypckpJq5d8w+mvSAvEkJloVQBkOQR1axvWh83aGfHpBBJ1evlZ/UjTbyhV4+XAegClEOwG+V9Cz60D1pDUMcY9Crk2JXElgKLXe2kaHEOUpVZTBzcNpHfEAEknyZLh97AuBT2IgVPVQ+8G4E5BUryuQgkdLDZzEMmaUlw+Y2YtT3iKXigzE6RYSrNYgk3NfrpGLotNPssq4mtmc++0MfA0OgPzEMwtatYVsMgkgFtgeha7H6wycKkCtGpldzZk0Lav71hfLP4HUUlov4zClyWNgWNRlNCHfbTf1hTPDsqlZqd2TcvQE660aHyRhQ5UVEAF6qdDtRwQzubf1dICcZwjzsOhQA7+dLSoW1BPygSk20l9JyoN8D4QpMoFYqqoDnlGia/dWiHiGBdlJCgwBd9Uips7EV6VhyTIcH7+2iujhqVZhUEOz7Gvrr7C8NYcdi+SVbPMcfyKURmtRKiXuHZ6kA7+t4ELnBVmfr9ekM3aXBKTOWCUgULVKnBq5NbH4v1CZOcEguwZn/KfnBJYqYNS1aODP5CkaqBKjqwsPnFNcyv30ifFzgRTSKorBIovl8JA5L1gxw5SlU8vKB+DkE0q+8NHDcEwEEjDl2ByZKVF/h+FYBoYsBLtAzBy4M4YQ5FCEmFZUv7pFlEqi6G6VaMaAP0NGirh129veL6CxdnIcFrlJqQPZ4KYAeIBBluoBjM5X/ERRKd8qQadXipxWRyFQVMSSFJKpTd4AWJCCqylAN6QV4rw4TMxSojKzEBilY8KwdSHIINwSDQtAfisyaWQmWCmYFDvEn/TWEKUMyCnwuB+LVtQ9kFv/FnhSSnD4wOFTU93NBKCrOgBlK7slGdnCmNwOsebGPQe104/5VhUAAJTNWWyGWyud+RzlcuW+UeftAMnY1j6PQeGYMzJqUilXJ0CQQST97QwSlleLCULyHNVJl1KfxOog0yvdg/WKnCpJTJcIUszSxCSxCAWvpVy/ltDNw6SJQShyQmjmpp11Aq0BxY9BMs9hPGrypCRdbBIGnKolQ6DlHoYBYPhoCjN5gVByl6gmi2e/vYwSUCJiiogu2U7Afbj0iPHJLM1PxDY/pvDjQmmSYHmUHs+ln/MOkbkDMoqOpjWDVynoD+kSYcMBFELko1icmK6TtE0s1iyzWOlZk9RAjEpYMS2rtoC8G0mp6xEvBA1sa/FrxyPLxU+aOp4uXXFi/POUJcuTcMHAAd6WLMB6iC/DpX8pJ3cn3/QD2iljJTA5QwDVGocg06Ur1i7wbEfy2JqgkehqPrHPjL/ANKf4Nz2ipxVYqx0csbgVp1/QQoccnqSmxypNUkvmCiUOx3ysTo2jw38bYEmhcv8gPKgr5wkcaAI5TlqHSSWpV3FhV8vqIc5UwPHQjYsjOSKB6XpsNWiKcHYbsB9+kW8VJdR18nt61gr2d4AqavO3KkHK7sTqX2o0Ec6VmXpGsJgeWoNNwafCIpyHoOrgULHQ7ww4yTlBCkZSE7hQrQVoR6jSKI4c1VENcg0KbkUPzEKPJTC41ohwMsUP4SH0pZ3ZiDX7eDeHASbUoQpNamx1Y0+EU5PDzkC0pooNy6HqLgtF/CYYihSxYAOCBXel6iFZytjCCuFWElT5QGy5iwBtR3o7M36VrcXSO8wcwnw4qX1ZKnHzV8Ylwy0FIIzBOhLKcBwdrF7xzxnAmbh1ZFCodDEOCgulfkFMfeLg6dsDPse0o3+94rzZ4lsdqn71IBt/VeIOzXGhipCJooVDmTqlYotJ6g/TeJuL4XMnlVUVs9RZxqDSOhCTitdgZxTexe7UJlziFpNRToWY+7/AG0eb9oeHd0sAmrBxVtaDp+p9X7FgVzVJDJ9ajalzvWm0JXaVZVMS2VuYabvra5+l6sRyexW+wDhwdIV13bzEd4cCkcYuXXzJi7wvC5jaLSsknSCfDMJDLhpFIqYHCNBnDyoZhERk7JsPKgjJG8R4dMXZcuDpAmSIFD92ghKXmHXSKkpESSkkehjRR1iLEgMeYkAVKmIFttoQ+GSe/8A4opUSieBnlpXlUiejlWly+UKADKZmEeghWv35+cAJicOnEzO6yCYrKqaAGJ0So9Lu2t6l4siF3BYYT5KsDiUpw6phJwyDMVMmBSAS6iSaGwqHZQAtHmmMwapUxUuYGUglJHUR7Rx7DvKUpKxKWjmTNKAsoa9Ge1KV2gRxnsKjHqRipa2E2Wg0BDndjUUYMdoxKHILGdG5XNIkKCc2V3Gfu0jKpTlR2p8YaeHzkT055ZC61Yuy2cpsHodqg9YVsTgVJkSpCUSpkxAzLlqm5SFrJUWFDMCXahFtYaez0jJJRVDgknuwAjOFMUhgKABi4eMY00byNNEGHxByKUq5zX8IykB611Ap1vEyMQCbu1CQQWeptd945XMTmZermo5Szmu7qJLfs1UychzpDZQXTYHNodiadaA0YQUAXijKFNR2cbVjqWqOCRa4aj/AJT0/N8o5kJIcE63+sQsvyjE8sxTEzTyD/KJ5M4/D62iELL1i0lI1iqDc11+FvWLfeUZ6/W8DnBSTTCRk4u0VsTwxJUSQ6S+tgRfreF+XLVKWaVZm0I09dfeGmXOahiriMIglz4b+WjEdLj10jh+R4zjtfPp08ebkLWPm59WPW/7wt4/Bg3BLdDf0+UPc/hybhQUKkEXini2TQB1MxbVm03qPeARm47kgrbfQl4fsuqbVRZAIe7np01hglyEyUADlALBg4FNKONOlesWwlYqWGgH5bMSdT+kVFPMIzAMX8mIIAPVqVvFym+2ZUbYGUglTTGziuUUcOwNKFOrfNogEjIUgvQpZTcyakvpRxq94IowTGWVEKAQpGoufCprg1G4jhUsnNQuDkAd3Cd6CuUerQBsP8MMpqkO/KTs5d6lrN8GiWXh1VMrKohwQoqs7ABLgigtuYszpBAZmGW13c+WyS3UCLmDStSQQE2oQNSXYbB/nGV3RV6KeEkpAyqSCoKCklDit/zVYOKbx0leZbk05k8rM1Cmg0qflE+NYHmpzD9Mw+vkNIrSZTKC2agSUh2d9H26xXPey+KatEODmrwk9akgqlzGK0DWlJqP6h4SNW3Ahl/zBM1IWhQI6b9dQel4GcWwilIEyWHWkMwNFg183dyOrwsLupSVKRNscqiku7MprtsYMsjjp9GatWHuIhk3PnTX4Qm4+TnWEoJzNrs2nTpBSd3v/qTVKAZ2yihq5IDtFOfiUB0gAFPMkvzE0dNdy59YPHJ/yCkmxfxmF5gCxDX6nT2+cGeEcNYWjjAcMJVmUnqW3ho4dg2qLR1PHg+NsQzz3SI8NhCztF2UiLkrDN9+xG4iQSgdqf2+cOJCjZxJR5RekiK4Q212vte8SpS24/v7WjRRfRKeNhD/AH84hkzW+UWkqchrkgel7+nxEWUcJSCDdmooH8SSxBgD2h4dnmyMQFZDJUrOtmKpKklSkKG+YAeriGOeKgBgSCwIpS4paBONnhu7V4yCpiHDOAxLUBKqP1iEQv8AHsasISJKMStExCV97h8pWhJAKSEnmNGe1NXgxIxykSpIGaY8pBK1BlKJHiUBZRuRuTALjPCEz05FypqO4lZpM6UrmGUpCpSUAu7ANu2mtzg3GZqZQQvB4w5KJVMVKMxSb5l5lpIU5IatAKxLpmq0Q8Lkd5MzzU4clFSuWSVhX4SSCxqK+UM+HKUpGUJAqWAYAqo7dfnGRkDxdBcvdEEpBCwKlJYEvQJFyBv5RUAKUZSDmdWt834yRajD/tPrqMjYEtyEAJCUvQEoBfM1lEvUVqPPSNd+lJCSauzAOwNKtYC8ZGRC0TGSrMkNTMAeqDRKgdh8COsXsNhUMkJdbEkqL0Iu79RbrGRkT6QxqGigXeuYV+/SIhjcviNau2uwA1jUZA5BIl1M2gO9Rt+zRz3mZ8rkja5BNgdSOkZGRVfDSZSmJDl8r5srqAYg1Csx0I3/AGEAxVUjKAV5suj5SKW1Bo928oyMgPog/gX2yrsrYjEZWCkqGYGoqGahfSIDNSopZ7uzewc0FN4yMgM/Eg2bjmkkbnFGZzylLjme19nNRHHdJXmJ8JFSwudXNGteNxkLvxIWF9zollqSAEvlcM7g+jPWw9olkhABOaoDGmgFAALevnGRkYfjxstZHRi+cMCkXuT8drfGNSsIUn8JHn5UB9/eMjIG/Fi9lrK+i5KDBqDarggWrvA7iXAZM3MWCTcqSWJNql41GRI41/Evk1tAXiHDEZSyl2skhVAPKuggWOBgEKOVQzBwS7p1NKv9YyMjoYvHgt0LTzTqrDuBkJpYXuQ3Typ6UgioBAc0Zvvq8ajIeS0JvssyEBSRUDpqC9w1COlOkam4lgHFSzMKPXNa1a21NoyMjXwyTFelSGBNmZq/F4ilryO4KnL+zt9/pGRkQotYBSVJJdilwRp+0bNquBcGrFvIuCCxBjIyLRCUTUrJWWzWfVr+W8UMSNy5AIc3IJdvlToI1GRZDRkgoIVqGLEi9KEWPWELE8KyrITgsLNALZ5uMBWTurOsFPk1IyMi0rNR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AutoShape 10" descr="data:image/jpeg;base64,/9j/4AAQSkZJRgABAQAAAQABAAD/2wCEAAkGBhQSERUUEhQUFRUVGBgZGBYXGBgaGBsXGBoYGBgXGBwYGyYeGBkjGxgYHy8gIycqLCwsFh4xNTAqNSYtLCkBCQoKDgwOGg8PGiokHCQsLCwsLCwsLCwpLCwpLCwsKSwsLCwsLCwsLCwsLCwsLCwsLCwsLCwsLCwsLCwsLCwsLP/AABEIAKgBLAMBIgACEQEDEQH/xAAcAAACAgMBAQAAAAAAAAAAAAAFBgMEAAECBwj/xABBEAABAgQEAwYEBAQEBQUAAAABAhEAAyExBBJBUQUiYQYTMnGBkaGxwfBCUtHhFCNi8QcVM3IWJFOCskNEkqLS/8QAGgEAAgMBAQAAAAAAAAAAAAAAAwQAAQIFBv/EACURAAICAgIDAQACAwEAAAAAAAABAhEDIRIxBBNBUTJxIkJSI//aAAwDAQACEQMRAD8A8xCY2ExIUxsJhGx+iGahwBvT01PtEgEciqj/AEhvVVT8G94laI2RE3D+HrnTEy5YdSywH1OwAqTsIck9k8PJTzf8zMCshSJiZac7BWQORzMXYlzoKEAZ2GXlnzGpM7iZ3Zo4VQlnIBLPRxaGfszLlkrUTLK1FAcCWnOqpcplzFIVMTU5gAQFKJcGDYoJqwOWTTopns7JV/7FSUlMogiYtCgVqAmJUDbu2WTuALPA7DdmcNNYyk4tRVnKJZ7tJUEN+PKyQouBmYkoIez+gzJmVwKszgXAP4i5sImAT/LKSClNUOS7gPmBJFWHUloO8aF1laFBHYcBwnBS1csopz4iY5Kv9RKilwMm6QQaRWxHYzDKmFCcPikKBJyomhSSjOlAUTMQopUUqz5L5RStI9AzKSCUjOfy0Htod9/KLchSDVQAUpLFKgHcVZxWju3lF8ImfbI89l9hJRSGwyRS0yavvHZfiyEpv3ZpopTsQxpL7E4UOZqMXKZWU5ClaHeUHSSgqUkmYSDdpayQGaPR8RLqaV06hrxtEhLkNmGYKIq+YJGUhtR5RHCP4T2S/TzzC9hgRTh6qDEBQmYhb55QPc5FApStEwlIzAMGXsDHOJ7F4YrMs4fFSlhyAiZmSpKShKlgzEFgSpZSDVQlmgcP6oJoYF3cEsL082G20CsdxvDgPMmISagprnBBcBgCbjbdopxguzSnN9CLK/w/lf8AQLUYrnLEzwl8yUpyg58oYaEm/LA7/gOTMLBWJkkOFBSEzEghKVHKt0ZhzZQWLlKtKw08Q7SZi0m6j4j53bT1izwrDFQKlqKsxJc7Cg6CxhPJnxp8Yq2NQxZHuToU/wDhrCSgxkTJrDxLmqS505ZYYabwOPDMBNLJRiJKxTIFpUD+ZjMSS489LQ9cZlDKeVyU2exNienR48y7RK5z4kqCnGm3Wh8i20ZU39o24X1YWRw3Bh090nLRlTJkwLLhTvlGUFwmzeLRoozezEgl0zTLBZwplpBOSgWCHDrABOx2MU8NxpSyy2f2f9IlnIWDqD+FiRfYj5xXvrUkWsLe0ydPZuUxIRi1sl3SEJL953RRlKSywoKJBNkk2rHJ7LSlKZOII8TJVKVnIQrIpSQk8yX16K/KWmlcfxSKFeYf11tuSxHqYL4LtOnODNlgFrpqRcUcuNqE6wVZMTBSx5UU8D2PkKsifMS+UzCtCADnKF8rPytmuXBDO8RT+yOGSM0yZPkgNmzhCkpJyMCsM9ZgAIBHKvRJMNcrtBKVZVhrSnrSN4jEJmpIUErSpgUlilnuRqfSDrg+gHKa7FRPZyTlVlw2ImFKCazACZiVhC5XKnKFAHOLgpYh7xHiOy0lSymVMmS1BSk5Zic2bKtMvMkpY5MymcjQl2rD7g5YLBKWSGAAS1AKADZorzpMuZOTMZOYJKQo+JjVmux66ExbhEpZJCRh+xqFy8yZk1QIcKTKBSoZcwKXWCdqsXDXin/wZNK8qFyVD82dqOoOUkZvwqsD4THqctAYlgGuNmb79IhmcGlTFDvEgstMwM4Yp5qFLEhyfUlonqiT3SPNE9mZbE/xKSyUrdEqYoFCyEhSW8QzFi1jQtWJR2MCioJxUk5VLSRkmg5pYzLCRl5ylNSEvHrgwqQSUIShJKjlCQmpJJIA3LneKGJ4VImTETFIAVLKiC7EOOZVKE2qajeJ6ol+9nmOF7KSVhJ76bMzmUxlywEtNKkpUCouwUkpLgEHQx1K7Fpmy82GnFR5iEzEFBIBAJB1D/iAZ9bx6P8Aw/dMkFbJAZS7KzEhIznxKd6XoLwL4/wxC5ZUzKSUqOUlObI4TmKWUUpKibjoRGvWqMex2eSYvDKlrKFpKVJLEG4MQmHD/EFJUjCTlNnmS1hSgkJzZFMCwUoC+hMJrwCUaYxGVo2I5VHQMbIjHRvsjEZGRsiLKCzRjj0/SNmI8QHAT+Yt6XV8A3rAwpkhPKHueY+tfgGESJTHUdoTGGzSQydlsAUNPLlagpMlCWKjTKuYElQKwl/CKmu0OnCMFMkpzTCHzpLJUtaGIKWSJgeXmJAIBIpejQF4TiEpThlnOZfc5aJUrKsEpUopTLUfE5fML6w2O0sihSpRQo7LABY/CHccUkI5ZNsixJZWYBXOeVT0oHb+kg8po1PSJpCTRzYWowIsRS4Dbas8RLmsx3N9jQj1odtYmQOUdSPYDT3gwuWMNOfy+MXwQRoWtoR5HTTWBiC2lfnEmJxikJJSBy3ep0sPWKc1Hs0oOXRdnACpLAVJJFrVPxhU452nMrllCreNXR6gasTc72iHiPG5yiU8qgHOVIINCRUPcXrppCvxHj0ua6Wyqtd2fX0+kJZ88v8ATodw4I9zKfFOKT5pzTVrOuUqJYacooB6axXk4gk3broC5+/pGsZJ7oHKQoEh16qo19He0QGeb6i/0t53+MISbkdKCS6HDh68wBNaFvM6szN9Xhk7OT3kpCrpKkq8wT9CD6wk8Ix/LkB5qs9q9Aa7+kFDj1STnlDNRlJBbPl1FWzCrdHBozLRfGWy5oN9oJOW42IO1Liu3zjzTtDLr8vn86w4YrtMieh0KB3SaFJ1CgaiE/iS86mDqJOgq523MNKX+RhQ0VOB8O7yaomyQH2cvB/G4XL4Q4F0iraOPyvcaGL3D8AMLITmA7yYSTUGzcobQCnmTFXEYcklYoQxuGbci7OPfR2gE8vKWujePHoHfwyirMCrQZhcB7qS7iusWBgRqQxqQUvXcOxGpvtBTA4MTSDmCSkEB6JOjPcK86GheL2IwiSoJWKnlDHmFWsaKDB6HUVjHNm2l0CsNgUiwIoTW7bv+Idbxdw/Z/vpgAUyQ2YpNWc0SWuW1frtE4w+QG52J+76EecMnZfCjuEqbxjN72Hs0SMpOQJpGYXDCWEoQGSNK81rm5L/AFgDxHD5kqFAqnR8rAt1cWrfWxYMaa0/s0LmPx7KI1VUuenhbrSvzh/Hk+MWnD8BnAOPrTPVh5hzJObIo7H8Fbp8/wCzfKxNXJ0b3v8AGPLOLTgJxWksdKMRSldS7l763gxwLtcSe7nEPouz7Zv1h6GT4JZMX1HoAxb/AKxsT6/PqL/ZgOnEdY7TiIPyFqDsqSmYnIoJWk0KFgFICiaF+usDeN8OKySgJDyyErABWlS7gZ+UoUgqFdU1ixgZzxYxuJZgxJVzFiKAMMxctQEm9gdWjSKEPj3BVz8GJSkd3Pw3eTJaXzBcpVVICkpSgzXBWyQzNQVbzR49wxOJTMnyEJIK86V5gAWll3OYpIZQcUIO0eN8cSBiZ4SGSJswAbALUAIHkX0PjfwqiOgY4QY6BhdjKNERsGNqEcRFsphzLEUoOsn8oyjzNT8GHrE6iAC/mfIRxJSyA9zzHzVX9B6QK9BfpiUwT4Nw7vpoSSyWKlHUJF261A8zFBKYYOyY55orWSqo0ZSP1ioq5JFydRbGrh3C8+RQQkBAQZKVPypSQSSMoUkkOPEpzzMaQXxoZHdoLOpRrUOSVkqb/cfhpFfs/OJEsGWqqGzAcgCTlDkhJCjsEvUm1rOMnAG4uCHZyfW1vjD6qjnTu6IwskFKr2fruG9DGd9RA1CX9Sf2iGRZ9SSbNsKj0jpfiLeXtEsqgvhJeYV0aJsTKYKNQAD5ijP1MDMHxAImBBtQOfzGw9vjBuXiQUMoefyf9o508qeVo6OPG1jQj8Rl933iQwNBnABZKRmUU+Y87tHnvEpGVfz0rrbV+ses8ZwgKmFiw9Kkv62hB7SYPKapJBLU6109faFvY06+DCimL2Hx5ByFiDVJ2MbxJYtdvT+94jk4TPOlpG5c7DeJOIkFWV6h6v8Al+7xvXJFx1ZYwOMKWIfWv06fpDJhcQVMQo+EZQ4YVJHTQ32EJKHT9/f2YNcL4nlFLgg9A9G+LwPJj+oMpWibjHAwoGZUlnGihqQ4qzOXrFfhWOEnwpCSoeOqlAOxqXpXSLo4lVg5cNqfP71aK6whJo1mp52vGU248WSop2yyvEKmBOZ8yXUpxY3ID9H9oYESM8uWbkJcF2PMSCPKz+8BJK3JKQR5A1LNt8YN8LmZUAKBcbpO4IrZoFLHNbUWWskP0v8ADuGgeEVo1K0p9DXoI3MwmclkukDTTxAEjRmbS+oaC/CapzXcAelfm8axmFSP5gBcOzUI/pfqfeMJJ7RHLYs8XmZQKipD9Qal+sM3ZDFpOHlg/gHdq8009iMqvJQhV4hgyuaAQSzVD2JchrPQ+0c4bFKkLdBKcwAykZgQCQkkAjmuHHlWKUuLs1KFrQycXnEKVQMbH4wmcTmuCDYVb2f4D4QdnGbMvlR5gkvsA4bSvWIhw2U2dsykEBYmXSbPl8LGrGsE5rsE1WhI/wArXMPeKSoShUqa+zbjr0ivxPCpAzJcpJIHp9vDzkqvMWHyB1FagmhHTQ3VThUkTZBIzeNCtHAJKfUfKDwytuwbgqLHZzjpUnu1HmTbqnbqRDHh8THmeGxJQoKBNK/qPmIdcHi3AIsax1IyOZkhTG/hk60GSlK0FK/xAjUUUkuOhywqcOxDmGCROcAs5ZiP/qfvrDEWLMCYrgakAd2kq7mShMgiY0zMhqlK0mU+WgUUuD58qr/iBwNK5f8AGyklBK8k9GVQTn/6qCoDMhRpmZibax6NjcWJYzLCjUJJSkq8RyhTCoDs+3lCp2oUP4DHHKxM2SkhrHvBzv3aXJYDxLAoARURprRqL2eUJMdiODHQhRjaOo5eOhG8sUaC88OyfzFv+0VV8A3rEsy8Ry0utR0SMvqeZXwyj1iUJrAmER0gQ18DkiVJBbNMxFcoy5hKBIBSlXjJVUgVIaFYikPCimViJWdSUoQhAGYSgAycoIKjnvXlEaxrdmcj1Qwdm+FKw+dSxKcsf5fefhKg5C1EOynpv0iCZOE9SqcoUfV6sOo+RgmcVklhV3Zm1e3ofrFKW2QhG5b/AMh63+sOVSoRbbdsxFVAepPlX5fCNILEk9T9Y3hAMpUNvnEeKXlQasW+/L+8DnLjFyCY4cpKJSVjSklS05km7h01ckNppF2VxkUZRAIDZqvRwATXVqk/SBZUtkKqzLI0OuXV6IIDbk7CAU2epQExTkSzkSHqfzK8qpB20Z44bhbs7dXoacZxAm2QilyRe2hv9RC9xNRXdaB0AJNS1CfXTSK83FAOVE8pYqaxPMbbDKR59IXuJY6xrzAE+5YVtT/yMSONyeimklsJT5smSgpSCSqql3JFGALNrYUhYmYnPMzAEJA9I7mzya/bkuTHCJlHMN48fHf0C38RziJ2UNcmwETYbBzDqz7fvE/DuHucyrn5bQbkYeGKSVCsptspcP7PElyVH1MNfDeCJT+ERvh0loP4ZIg8ULykc4bCJGgi/LwidhHUtAixLRG6McjlGEy1QWe4ct7aekdJXoQ3U2eJkpjpUp4Bk8eM++w8MziB58nKokOHLggmj+Vru8VRhU8pypzJSlm03NLmkFJuFUl8rVDV+HnGYKUKlYYirX9QT1jl5cU8S2tHRx5Yz67BacKUgFSgAVVJq7lhXQPSKs8G4ZK1cpB8JArrSrH2aC+ITmKjU0J0qWqPO3tAvHYN0sbqqTsQznpVoUaaD9gjFz0Am9yPjZtGpC3xNBlzEKSXUKt679awbmYNRWUzSTnzEKJObOnUt0BDdBC7i5J7xW5bLsohix2cE+VIZw1dGMnWgNjSnvFtUZizecF+BYl05X8NvIwCmSFZjv8Af0ixwyaUTA9AaHyMdVVRzsibHjh+JZQhuwinSSPE3u1hCHKXDbwXFOkQfG/gjNF6Zg+9SVAlMwylSi+ZrghwkhVK2IPMa1hfVMTg091ikyThpoUJpGZLioSiSgqXMXMBIUSosBbeGdGL/mFLUAqryDn0/SBXaHH8wlSzMzll/wAvvxykFmmSJMxn+Qg5hdnl3a3gH8HiVSgrMmikK/MhVQ/XQ+XWA4MOX+KEgoxEhBc5cPLGZRJJ8VSSAVHqamEsiATWxqDdWSoMdEdYjQYlCoAwyDOHBCA9zzHzVX6gekSoTGKqYlSmBN/QqRZ4Xw0z5gQKAVUr8qbE+egG7Q64eV3szNz5M4QEhmyihKxMRQJYglO/SAfB5P8Ayi1CueZlVRJYBIqcxAyso3MO3DJd6UDZdsos3prDOOOhbLPZrjExIkhDZQAm1GbQNYUAHQRR4Viczt6Ubr+uusScTnOfh9fX94j4SipPl8jBb2AXRbyMCBYqDeXi/SAuOmmYsM5BLUagHMXe2nvByckvTYn4NFZHDTck+Xk+3mzwj5c9qCHvEiknNgWWllqSQ4GblIoKdD0FT+kdDhqsoASwDpBciy6PtT4N6XZswpVYJABJAZ+gc10AfRx6LWN4wsqUnMoEdVG2jfr9YS9cnuxr2b0irxCQtOflNXSnyBcm3+3zrV4AYjMbpBoG6tSp19NouTuNLq5Jv1NT1irjsRnBWLWbY/rSCwTXZbmmUZk0A2pHcqS6g1jWKi11bWCHCrw0lQvN6DmHlsIuYcVivKtFmReLQow7goMYcQHwMGMMYZiBZdlmLKIqyjWLEuhjZkmSqJEmIgY6SYhaZJHCksQoaadNRHWeNT54Skk2AgU0nFp9BoN2qBXEeJBNBR/j0EBpeNK1A1UyhbUcwYjb3ilieICZOUog0q2XwgWs9BStIL9n8MlTqazD4D9o87LvijuVStmJ4clWUKBygpIAu4NKgekVsZw6VmDSw6vEurgUyliW8JhkxOEaogXiEsPL5gfoT7w7jqCpoTkuW0xG4r2UDFSFh6kDerNQXqPsGFCfJKTWPT+IAAasAXarJNA21fusJPFcKklnZr38T0I2u3pDcJL4Cd/Sfhs/MhJ1FD6ftDBwXFMWhM4JPIUpB+yPv4QxYWYygYYi6YlOI/YMpUAVWY1JBDGhHl0ilieDIIkyES0zJEvMhZXNW6MvgSyVATCDQpV+ENR3jOGz3lgVZmLXbUB4KJUkkhILkd4+4UouoHoqhFxTQw2ti4r8f7P/AMZhu5Uf+dwyZipYKZaDOkJIcIQhRCUBwlFvBZsxjyQiPoOVjh/GYdCSkLWVAoKgklDVUBlOdjVnTcmto8M7QoCcXiAnwidMA8s5jGRasNil8B4MSgxFHaYWYwhjSImakaSmJ8JhzMWlAuogDYdfJqwu9hw32fkk4acGcFacoyZ3ITzcv4qNDlwEjuyRmZkSxLUgpyqSObLmcnM6Wqdt4X5WEExQkIbupY5kqSoH/elYpmJfzL3hplYfuZKUSnOR1DOSo5r1Juxq1g0OY1QnllYF4qplZr1rVyHtTalw9t4tcJTlT1Lv56+egighI5f91Ceta7Eq+cFcIhmOjgH7+usaXdmPhZQh15fL4Ma+rRYxcvKmzk+mvtpEWCW63OoJ+MEcfKC5YIYZanqNR9YQy7yMexqoIUMUlQdeZsqVMptKsBs51PzhK4lL5wZeaviJ1Jq9gAHq1QGvSHfHzCEl2YXoK1Ozal2dnfVoVMdhwCSwB22ILMHoU+liw1YPJIPFCnNlEFiCPOKyvGQLEP7QYxkgmzkqNKVJ0DC5jiZwUyw6v9RVwNL062rG1kSI4PoBTJdYIcOWxHr9I4xcjLpf7+YjnDTcqg9oOnaByjpjRKNIsyjWKeHW4EWZZixNh/AqgzIMAcCukGJEyGYgZF1CqxZTNpFQKiVKo2ZLWaJEKvFbNHclbO8UWkWUxV4qgLQUk5QRcb6fWJgYCcSxozHUWu3tCnl5OOP+xzxYcp3+ADGcOKVAodW767lxby+wY7OYru1GUt05y6Ho5Zinzo43elopDFpznNTQfAvT0212iXEz0tUBSfxHUBnqNnB+OscRunZ1pX9HGZiAUtSA2LIc/ez/ADgRK4pMSgEgrSWavOHLAOWCt6sepiLE8bSPFmT0UlSfmIOsnIBxo1xBQPsbU0+33hT4oh22oT6O3sKbXaCmM42lqEnyBPyhc4lilKb8KVD1PntDELvYKSKUk/zQoan+0MUm8LkkcwHUfOGnBIrDsNiWZUxm4MsgWcfL+8HcTxgYeQkiWVhU2VLypsO8UBmU+jFupI3gXwuWMu4g5gZRGegIJBfrRqaEMK9IcgJMXpONTheJIRm7uRKmXOJlAKEzMSlctX8wpSpbJD6ax5h2x4UrD47ESlComrI6pUcyT6ggx61xbs+jvFT5SUoxFSmalCVLejkBZCStgwUbE3hS/wAQ+HLnYWTi1SZspUoiQpM1QVNVKbNImzCK5jzAuBU0oRGpq0ExvZ5yRGNG2jTQqMjcBBXs2kfxAfRK282b5PA4Cogz2ewvMZhskKA6rUGYeQJPtvC8NyQeWosMcExYTNKFkpMxTJCpuYlWagCAGS70PpDHxDFd2x10ez9YEcAwZ71CypQLKmCUUIJASQkkrFQMygzNZjF3j89JTlVorMKtoAzncu/nDsbURGe2D0DPXckj1/eC2ArLPQQL4acztX0Yem4pBiQlgobqH6/WLX6U/wAI5iSkOmhrXajs3ViPUxIrEukEuktY/rFoSMySLHTz+6eRMcycHMbnCa9SXFy4ZnjmeVCUZcl9Oj4804U/gucQWHq1muBAhfD1zVAJSSCzFQYUG7cwY6CHaXh5YLoTLvRQSkULWo+p+EUF1UEgfjANaDMSQQWukg328oQcpDX9AObwEYdJUnmmgKZf5dwkF2cP7DeBuLwwWZa+V5iTmSL50kpVlGjgZmP5mhsxkzloxoFBgQQ76OaGtQ1rCAasMCsD8pKnpVRSzD+sv9XpGXLZqMfrE7GYBySKjLmtoSyRSjv8vSB87hKzUCxZtQWfXQ1PvtDniOGFKCEpBUgqKSB4hmVnSoG5D6RnFZQUjNL5WCFCqmBUnnSl9Ap6dTB45+OiOKYp4VC5Yctk6/OvtBDDY5KiwUCdnEUcVhlKYqI2owYXoLesVV8PKdIbjlX6LzwX0OWEnQUkYmEnhXEFAEKqAQOtYYMLic1QQR8XhuE0IzxuPYyysRFlE2AMqcYspxbX/eCOaW2CUG+g0lcRzuIJSaqD7PU+kLvFuITjKUqWQkAE0YqNhT9um8KOGx5SopK1AKq5J1187QvPyVX+I5j8Rv8AkegcS4uopLKCANuZRvQMaW+cLWKTNN3p7+o3g/wPKrxoScyUEDyoQdQfusX8dwlCAMlQ+VvxBw5AOzjXaOZPM8n8hyMY4tIRJeJNzbR9H1Pq4/tFj+LSwrY8xNwDUvuenTRon4zw9PepALggqKRYsK5jo9B/eAaJ6lTCVAFzmIsND9WaK4J7C+yw0ieyZYsUIDvY8xWKeob41iWbxDOpycpWQvoCqqh8vcQvjEGoCnIqpR0JLH5xDO4jzAJqEsElmJ0JPn1iemwbkvgWx+VQcKYkuEj7pT4EQvzsNMepB6gVr09veJBi7+f23S0EVmxIuBXyH37QxCPDQObKGEw4zBujn2+sNvDsJAjhWD5n0hu4dh7R0MUdHMzStl/haW+/0g1InsoA2VTzN6Hoxilh8NFwJDVzBlODdLhi/RQ+3eG1oWZR7R8WlSJK5ilUQcvKMxzkUSQDQ1BqReFUyE/5NjlJlyQFmSy5fepzqCxVcuao92pOyaVo8H8fgBKVipxXMyTkpUUywc6VoSU5pZDnMpOUW/CIH8Dw6Z0mdglLWn+KlvKOJmqM/vASpKe7NEpS1SnZyS4jTLWjyAiNNFnG4NcqYqXMBStBKVJNwRQiK7wm9McTHFCSSALlgPMn94a5WFBUiTTu0IJUkpJzNq9gc1d9NoXMEP5ksm2ZL/8AyENEglOIIYlJfPzjlABYhOlQK62gWGuwmX8GrAgCW4AS4LAMANaWH0gIvmUc6HDBQBFqqCqnZhT94MymmYZBSeWYAQTRQQdWNiQzeYgWVKCTVTkeByWDhKQA7NasPfBD6R4OQxWQXGZhegSD/wDoRfRMYj76RkqVlA1YXOtbg+dGjU2UyiNozVF3YTwwdosT0EjoIgwYZIeLj72MZy41khTCY5uErQFSk5W2BFRd/wBwC8VJ8rIFFy5G9R+YD1s+3sVxKAhYOluo1B+Y9oH4qRrc6troG9X+McGUN0+ztRd7+A6YTmIzO4foilTuQbny0jSpWVDFqhhme7lx7BLbCkdzWSaswIBzOzG48wGrtF3h+BGfOWJSXoCxW5AID0YVbf2jFXKjb0iuvABKQTypckpJq5d8w+mvSAvEkJloVQBkOQR1axvWh83aGfHpBBJ1evlZ/UjTbyhV4+XAegClEOwG+V9Cz60D1pDUMcY9Crk2JXElgKLXe2kaHEOUpVZTBzcNpHfEAEknyZLh97AuBT2IgVPVQ+8G4E5BUryuQgkdLDZzEMmaUlw+Y2YtT3iKXigzE6RYSrNYgk3NfrpGLotNPssq4mtmc++0MfA0OgPzEMwtatYVsMgkgFtgeha7H6wycKkCtGpldzZk0Lav71hfLP4HUUlov4zClyWNgWNRlNCHfbTf1hTPDsqlZqd2TcvQE660aHyRhQ5UVEAF6qdDtRwQzubf1dICcZwjzsOhQA7+dLSoW1BPygSk20l9JyoN8D4QpMoFYqqoDnlGia/dWiHiGBdlJCgwBd9Uips7EV6VhyTIcH7+2iujhqVZhUEOz7Gvrr7C8NYcdi+SVbPMcfyKURmtRKiXuHZ6kA7+t4ELnBVmfr9ekM3aXBKTOWCUgULVKnBq5NbH4v1CZOcEguwZn/KfnBJYqYNS1aODP5CkaqBKjqwsPnFNcyv30ifFzgRTSKorBIovl8JA5L1gxw5SlU8vKB+DkE0q+8NHDcEwEEjDl2ByZKVF/h+FYBoYsBLtAzBy4M4YQ5FCEmFZUv7pFlEqi6G6VaMaAP0NGirh129veL6CxdnIcFrlJqQPZ4KYAeIBBluoBjM5X/ERRKd8qQadXipxWRyFQVMSSFJKpTd4AWJCCqylAN6QV4rw4TMxSojKzEBilY8KwdSHIINwSDQtAfisyaWQmWCmYFDvEn/TWEKUMyCnwuB+LVtQ9kFv/FnhSSnD4wOFTU93NBKCrOgBlK7slGdnCmNwOsebGPQe104/5VhUAAJTNWWyGWyud+RzlcuW+UeftAMnY1j6PQeGYMzJqUilXJ0CQQST97QwSlleLCULyHNVJl1KfxOog0yvdg/WKnCpJTJcIUszSxCSxCAWvpVy/ltDNw6SJQShyQmjmpp11Aq0BxY9BMs9hPGrypCRdbBIGnKolQ6DlHoYBYPhoCjN5gVByl6gmi2e/vYwSUCJiiogu2U7Afbj0iPHJLM1PxDY/pvDjQmmSYHmUHs+ln/MOkbkDMoqOpjWDVynoD+kSYcMBFELko1icmK6TtE0s1iyzWOlZk9RAjEpYMS2rtoC8G0mp6xEvBA1sa/FrxyPLxU+aOp4uXXFi/POUJcuTcMHAAd6WLMB6iC/DpX8pJ3cn3/QD2iljJTA5QwDVGocg06Ur1i7wbEfy2JqgkehqPrHPjL/ANKf4Nz2ipxVYqx0csbgVp1/QQoccnqSmxypNUkvmCiUOx3ysTo2jw38bYEmhcv8gPKgr5wkcaAI5TlqHSSWpV3FhV8vqIc5UwPHQjYsjOSKB6XpsNWiKcHYbsB9+kW8VJdR18nt61gr2d4AqavO3KkHK7sTqX2o0Ec6VmXpGsJgeWoNNwafCIpyHoOrgULHQ7ww4yTlBCkZSE7hQrQVoR6jSKI4c1VENcg0KbkUPzEKPJTC41ohwMsUP4SH0pZ3ZiDX7eDeHASbUoQpNamx1Y0+EU5PDzkC0pooNy6HqLgtF/CYYihSxYAOCBXel6iFZytjCCuFWElT5QGy5iwBtR3o7M36VrcXSO8wcwnw4qX1ZKnHzV8Ylwy0FIIzBOhLKcBwdrF7xzxnAmbh1ZFCodDEOCgulfkFMfeLg6dsDPse0o3+94rzZ4lsdqn71IBt/VeIOzXGhipCJooVDmTqlYotJ6g/TeJuL4XMnlVUVs9RZxqDSOhCTitdgZxTexe7UJlziFpNRToWY+7/AG0eb9oeHd0sAmrBxVtaDp+p9X7FgVzVJDJ9ajalzvWm0JXaVZVMS2VuYabvra5+l6sRyexW+wDhwdIV13bzEd4cCkcYuXXzJi7wvC5jaLSsknSCfDMJDLhpFIqYHCNBnDyoZhERk7JsPKgjJG8R4dMXZcuDpAmSIFD92ghKXmHXSKkpESSkkehjRR1iLEgMeYkAVKmIFttoQ+GSe/8A4opUSieBnlpXlUiejlWly+UKADKZmEeghWv35+cAJicOnEzO6yCYrKqaAGJ0So9Lu2t6l4siF3BYYT5KsDiUpw6phJwyDMVMmBSAS6iSaGwqHZQAtHmmMwapUxUuYGUglJHUR7Rx7DvKUpKxKWjmTNKAsoa9Ge1KV2gRxnsKjHqRipa2E2Wg0BDndjUUYMdoxKHILGdG5XNIkKCc2V3Gfu0jKpTlR2p8YaeHzkT055ZC61Yuy2cpsHodqg9YVsTgVJkSpCUSpkxAzLlqm5SFrJUWFDMCXahFtYaez0jJJRVDgknuwAjOFMUhgKABi4eMY00byNNEGHxByKUq5zX8IykB611Ap1vEyMQCbu1CQQWeptd945XMTmZermo5Szmu7qJLfs1UychzpDZQXTYHNodiadaA0YQUAXijKFNR2cbVjqWqOCRa4aj/AJT0/N8o5kJIcE63+sQsvyjE8sxTEzTyD/KJ5M4/D62iELL1i0lI1iqDc11+FvWLfeUZ6/W8DnBSTTCRk4u0VsTwxJUSQ6S+tgRfreF+XLVKWaVZm0I09dfeGmXOahiriMIglz4b+WjEdLj10jh+R4zjtfPp08ebkLWPm59WPW/7wt4/Bg3BLdDf0+UPc/hybhQUKkEXini2TQB1MxbVm03qPeARm47kgrbfQl4fsuqbVRZAIe7np01hglyEyUADlALBg4FNKONOlesWwlYqWGgH5bMSdT+kVFPMIzAMX8mIIAPVqVvFym+2ZUbYGUglTTGziuUUcOwNKFOrfNogEjIUgvQpZTcyakvpRxq94IowTGWVEKAQpGoufCprg1G4jhUsnNQuDkAd3Cd6CuUerQBsP8MMpqkO/KTs5d6lrN8GiWXh1VMrKohwQoqs7ABLgigtuYszpBAZmGW13c+WyS3UCLmDStSQQE2oQNSXYbB/nGV3RV6KeEkpAyqSCoKCklDit/zVYOKbx0leZbk05k8rM1Cmg0qflE+NYHmpzD9Mw+vkNIrSZTKC2agSUh2d9H26xXPey+KatEODmrwk9akgqlzGK0DWlJqP6h4SNW3Ahl/zBM1IWhQI6b9dQel4GcWwilIEyWHWkMwNFg183dyOrwsLupSVKRNscqiku7MprtsYMsjjp9GatWHuIhk3PnTX4Qm4+TnWEoJzNrs2nTpBSd3v/qTVKAZ2yihq5IDtFOfiUB0gAFPMkvzE0dNdy59YPHJ/yCkmxfxmF5gCxDX6nT2+cGeEcNYWjjAcMJVmUnqW3ho4dg2qLR1PHg+NsQzz3SI8NhCztF2UiLkrDN9+xG4iQSgdqf2+cOJCjZxJR5RekiK4Q212vte8SpS24/v7WjRRfRKeNhD/AH84hkzW+UWkqchrkgel7+nxEWUcJSCDdmooH8SSxBgD2h4dnmyMQFZDJUrOtmKpKklSkKG+YAeriGOeKgBgSCwIpS4paBONnhu7V4yCpiHDOAxLUBKqP1iEQv8AHsasISJKMStExCV97h8pWhJAKSEnmNGe1NXgxIxykSpIGaY8pBK1BlKJHiUBZRuRuTALjPCEz05FypqO4lZpM6UrmGUpCpSUAu7ANu2mtzg3GZqZQQvB4w5KJVMVKMxSb5l5lpIU5IatAKxLpmq0Q8Lkd5MzzU4clFSuWSVhX4SSCxqK+UM+HKUpGUJAqWAYAqo7dfnGRkDxdBcvdEEpBCwKlJYEvQJFyBv5RUAKUZSDmdWt834yRajD/tPrqMjYEtyEAJCUvQEoBfM1lEvUVqPPSNd+lJCSauzAOwNKtYC8ZGRC0TGSrMkNTMAeqDRKgdh8COsXsNhUMkJdbEkqL0Iu79RbrGRkT6QxqGigXeuYV+/SIhjcviNau2uwA1jUZA5BIl1M2gO9Rt+zRz3mZ8rkja5BNgdSOkZGRVfDSZSmJDl8r5srqAYg1Csx0I3/AGEAxVUjKAV5suj5SKW1Bo928oyMgPog/gX2yrsrYjEZWCkqGYGoqGahfSIDNSopZ7uzewc0FN4yMgM/Eg2bjmkkbnFGZzylLjme19nNRHHdJXmJ8JFSwudXNGteNxkLvxIWF9zollqSAEvlcM7g+jPWw9olkhABOaoDGmgFAALevnGRkYfjxstZHRi+cMCkXuT8drfGNSsIUn8JHn5UB9/eMjIG/Fi9lrK+i5KDBqDarggWrvA7iXAZM3MWCTcqSWJNql41GRI41/Evk1tAXiHDEZSyl2skhVAPKuggWOBgEKOVQzBwS7p1NKv9YyMjoYvHgt0LTzTqrDuBkJpYXuQ3Typ6UgioBAc0Zvvq8ajIeS0JvssyEBSRUDpqC9w1COlOkam4lgHFSzMKPXNa1a21NoyMjXwyTFelSGBNmZq/F4ilryO4KnL+zt9/pGRkQotYBSVJJdilwRp+0bNquBcGrFvIuCCxBjIyLRCUTUrJWWzWfVr+W8UMSNy5AIc3IJdvlToI1GRZDRkgoIVqGLEi9KEWPWELE8KyrITgsLNALZ5uMBWTurOsFPk1IyMi0rNR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AutoShape 12" descr="data:image/jpeg;base64,/9j/4AAQSkZJRgABAQAAAQABAAD/2wCEAAkGBhQSERUUEhQUFRUVGBgZGBYXGBgaGBsXGBoYGBgXGBwYGyYeGBkjGxgYHy8gIycqLCwsFh4xNTAqNSYtLCkBCQoKDgwOGg8PGiokHCQsLCwsLCwsLCwpLCwpLCwsKSwsLCwsLCwsLCwsLCwsLCwsLCwsLCwsLCwsLCwsLCwsLP/AABEIAKgBLAMBIgACEQEDEQH/xAAcAAACAgMBAQAAAAAAAAAAAAAFBgMEAAECBwj/xABBEAABAgQEAwYEBAQEBQUAAAABAhEAAyExBBJBUQUiYQYTMnGBkaGxwfBCUtHhFCNi8QcVM3IWJFOCskNEkqLS/8QAGgEAAgMBAQAAAAAAAAAAAAAAAwQAAQIFBv/EACURAAICAgIDAQACAwEAAAAAAAABAhEDIRIxBBNBUTJxIkJSI//aAAwDAQACEQMRAD8A8xCY2ExIUxsJhGx+iGahwBvT01PtEgEciqj/AEhvVVT8G94laI2RE3D+HrnTEy5YdSywH1OwAqTsIck9k8PJTzf8zMCshSJiZac7BWQORzMXYlzoKEAZ2GXlnzGpM7iZ3Zo4VQlnIBLPRxaGfszLlkrUTLK1FAcCWnOqpcplzFIVMTU5gAQFKJcGDYoJqwOWTTopns7JV/7FSUlMogiYtCgVqAmJUDbu2WTuALPA7DdmcNNYyk4tRVnKJZ7tJUEN+PKyQouBmYkoIez+gzJmVwKszgXAP4i5sImAT/LKSClNUOS7gPmBJFWHUloO8aF1laFBHYcBwnBS1csopz4iY5Kv9RKilwMm6QQaRWxHYzDKmFCcPikKBJyomhSSjOlAUTMQopUUqz5L5RStI9AzKSCUjOfy0Htod9/KLchSDVQAUpLFKgHcVZxWju3lF8ImfbI89l9hJRSGwyRS0yavvHZfiyEpv3ZpopTsQxpL7E4UOZqMXKZWU5ClaHeUHSSgqUkmYSDdpayQGaPR8RLqaV06hrxtEhLkNmGYKIq+YJGUhtR5RHCP4T2S/TzzC9hgRTh6qDEBQmYhb55QPc5FApStEwlIzAMGXsDHOJ7F4YrMs4fFSlhyAiZmSpKShKlgzEFgSpZSDVQlmgcP6oJoYF3cEsL082G20CsdxvDgPMmISagprnBBcBgCbjbdopxguzSnN9CLK/w/lf8AQLUYrnLEzwl8yUpyg58oYaEm/LA7/gOTMLBWJkkOFBSEzEghKVHKt0ZhzZQWLlKtKw08Q7SZi0m6j4j53bT1izwrDFQKlqKsxJc7Cg6CxhPJnxp8Yq2NQxZHuToU/wDhrCSgxkTJrDxLmqS505ZYYabwOPDMBNLJRiJKxTIFpUD+ZjMSS489LQ9cZlDKeVyU2exNienR48y7RK5z4kqCnGm3Wh8i20ZU39o24X1YWRw3Bh090nLRlTJkwLLhTvlGUFwmzeLRoozezEgl0zTLBZwplpBOSgWCHDrABOx2MU8NxpSyy2f2f9IlnIWDqD+FiRfYj5xXvrUkWsLe0ydPZuUxIRi1sl3SEJL953RRlKSywoKJBNkk2rHJ7LSlKZOII8TJVKVnIQrIpSQk8yX16K/KWmlcfxSKFeYf11tuSxHqYL4LtOnODNlgFrpqRcUcuNqE6wVZMTBSx5UU8D2PkKsifMS+UzCtCADnKF8rPytmuXBDO8RT+yOGSM0yZPkgNmzhCkpJyMCsM9ZgAIBHKvRJMNcrtBKVZVhrSnrSN4jEJmpIUErSpgUlilnuRqfSDrg+gHKa7FRPZyTlVlw2ImFKCazACZiVhC5XKnKFAHOLgpYh7xHiOy0lSymVMmS1BSk5Zic2bKtMvMkpY5MymcjQl2rD7g5YLBKWSGAAS1AKADZorzpMuZOTMZOYJKQo+JjVmux66ExbhEpZJCRh+xqFy8yZk1QIcKTKBSoZcwKXWCdqsXDXin/wZNK8qFyVD82dqOoOUkZvwqsD4THqctAYlgGuNmb79IhmcGlTFDvEgstMwM4Yp5qFLEhyfUlonqiT3SPNE9mZbE/xKSyUrdEqYoFCyEhSW8QzFi1jQtWJR2MCioJxUk5VLSRkmg5pYzLCRl5ylNSEvHrgwqQSUIShJKjlCQmpJJIA3LneKGJ4VImTETFIAVLKiC7EOOZVKE2qajeJ6ol+9nmOF7KSVhJ76bMzmUxlywEtNKkpUCouwUkpLgEHQx1K7Fpmy82GnFR5iEzEFBIBAJB1D/iAZ9bx6P8Aw/dMkFbJAZS7KzEhIznxKd6XoLwL4/wxC5ZUzKSUqOUlObI4TmKWUUpKibjoRGvWqMex2eSYvDKlrKFpKVJLEG4MQmHD/EFJUjCTlNnmS1hSgkJzZFMCwUoC+hMJrwCUaYxGVo2I5VHQMbIjHRvsjEZGRsiLKCzRjj0/SNmI8QHAT+Yt6XV8A3rAwpkhPKHueY+tfgGESJTHUdoTGGzSQydlsAUNPLlagpMlCWKjTKuYElQKwl/CKmu0OnCMFMkpzTCHzpLJUtaGIKWSJgeXmJAIBIpejQF4TiEpThlnOZfc5aJUrKsEpUopTLUfE5fML6w2O0sihSpRQo7LABY/CHccUkI5ZNsixJZWYBXOeVT0oHb+kg8po1PSJpCTRzYWowIsRS4Dbas8RLmsx3N9jQj1odtYmQOUdSPYDT3gwuWMNOfy+MXwQRoWtoR5HTTWBiC2lfnEmJxikJJSBy3ep0sPWKc1Hs0oOXRdnACpLAVJJFrVPxhU452nMrllCreNXR6gasTc72iHiPG5yiU8qgHOVIINCRUPcXrppCvxHj0ua6Wyqtd2fX0+kJZ88v8ATodw4I9zKfFOKT5pzTVrOuUqJYacooB6axXk4gk3broC5+/pGsZJ7oHKQoEh16qo19He0QGeb6i/0t53+MISbkdKCS6HDh68wBNaFvM6szN9Xhk7OT3kpCrpKkq8wT9CD6wk8Ix/LkB5qs9q9Aa7+kFDj1STnlDNRlJBbPl1FWzCrdHBozLRfGWy5oN9oJOW42IO1Liu3zjzTtDLr8vn86w4YrtMieh0KB3SaFJ1CgaiE/iS86mDqJOgq523MNKX+RhQ0VOB8O7yaomyQH2cvB/G4XL4Q4F0iraOPyvcaGL3D8AMLITmA7yYSTUGzcobQCnmTFXEYcklYoQxuGbci7OPfR2gE8vKWujePHoHfwyirMCrQZhcB7qS7iusWBgRqQxqQUvXcOxGpvtBTA4MTSDmCSkEB6JOjPcK86GheL2IwiSoJWKnlDHmFWsaKDB6HUVjHNm2l0CsNgUiwIoTW7bv+Idbxdw/Z/vpgAUyQ2YpNWc0SWuW1frtE4w+QG52J+76EecMnZfCjuEqbxjN72Hs0SMpOQJpGYXDCWEoQGSNK81rm5L/AFgDxHD5kqFAqnR8rAt1cWrfWxYMaa0/s0LmPx7KI1VUuenhbrSvzh/Hk+MWnD8BnAOPrTPVh5hzJObIo7H8Fbp8/wCzfKxNXJ0b3v8AGPLOLTgJxWksdKMRSldS7l763gxwLtcSe7nEPouz7Zv1h6GT4JZMX1HoAxb/AKxsT6/PqL/ZgOnEdY7TiIPyFqDsqSmYnIoJWk0KFgFICiaF+usDeN8OKySgJDyyErABWlS7gZ+UoUgqFdU1ixgZzxYxuJZgxJVzFiKAMMxctQEm9gdWjSKEPj3BVz8GJSkd3Pw3eTJaXzBcpVVICkpSgzXBWyQzNQVbzR49wxOJTMnyEJIK86V5gAWll3OYpIZQcUIO0eN8cSBiZ4SGSJswAbALUAIHkX0PjfwqiOgY4QY6BhdjKNERsGNqEcRFsphzLEUoOsn8oyjzNT8GHrE6iAC/mfIRxJSyA9zzHzVX9B6QK9BfpiUwT4Nw7vpoSSyWKlHUJF261A8zFBKYYOyY55orWSqo0ZSP1ioq5JFydRbGrh3C8+RQQkBAQZKVPypSQSSMoUkkOPEpzzMaQXxoZHdoLOpRrUOSVkqb/cfhpFfs/OJEsGWqqGzAcgCTlDkhJCjsEvUm1rOMnAG4uCHZyfW1vjD6qjnTu6IwskFKr2fruG9DGd9RA1CX9Sf2iGRZ9SSbNsKj0jpfiLeXtEsqgvhJeYV0aJsTKYKNQAD5ijP1MDMHxAImBBtQOfzGw9vjBuXiQUMoefyf9o508qeVo6OPG1jQj8Rl933iQwNBnABZKRmUU+Y87tHnvEpGVfz0rrbV+ses8ZwgKmFiw9Kkv62hB7SYPKapJBLU6109faFvY06+DCimL2Hx5ByFiDVJ2MbxJYtdvT+94jk4TPOlpG5c7DeJOIkFWV6h6v8Al+7xvXJFx1ZYwOMKWIfWv06fpDJhcQVMQo+EZQ4YVJHTQ32EJKHT9/f2YNcL4nlFLgg9A9G+LwPJj+oMpWibjHAwoGZUlnGihqQ4qzOXrFfhWOEnwpCSoeOqlAOxqXpXSLo4lVg5cNqfP71aK6whJo1mp52vGU248WSop2yyvEKmBOZ8yXUpxY3ID9H9oYESM8uWbkJcF2PMSCPKz+8BJK3JKQR5A1LNt8YN8LmZUAKBcbpO4IrZoFLHNbUWWskP0v8ADuGgeEVo1K0p9DXoI3MwmclkukDTTxAEjRmbS+oaC/CapzXcAelfm8axmFSP5gBcOzUI/pfqfeMJJ7RHLYs8XmZQKipD9Qal+sM3ZDFpOHlg/gHdq8009iMqvJQhV4hgyuaAQSzVD2JchrPQ+0c4bFKkLdBKcwAykZgQCQkkAjmuHHlWKUuLs1KFrQycXnEKVQMbH4wmcTmuCDYVb2f4D4QdnGbMvlR5gkvsA4bSvWIhw2U2dsykEBYmXSbPl8LGrGsE5rsE1WhI/wArXMPeKSoShUqa+zbjr0ivxPCpAzJcpJIHp9vDzkqvMWHyB1FagmhHTQ3VThUkTZBIzeNCtHAJKfUfKDwytuwbgqLHZzjpUnu1HmTbqnbqRDHh8THmeGxJQoKBNK/qPmIdcHi3AIsax1IyOZkhTG/hk60GSlK0FK/xAjUUUkuOhywqcOxDmGCROcAs5ZiP/qfvrDEWLMCYrgakAd2kq7mShMgiY0zMhqlK0mU+WgUUuD58qr/iBwNK5f8AGyklBK8k9GVQTn/6qCoDMhRpmZibax6NjcWJYzLCjUJJSkq8RyhTCoDs+3lCp2oUP4DHHKxM2SkhrHvBzv3aXJYDxLAoARURprRqL2eUJMdiODHQhRjaOo5eOhG8sUaC88OyfzFv+0VV8A3rEsy8Ry0utR0SMvqeZXwyj1iUJrAmER0gQ18DkiVJBbNMxFcoy5hKBIBSlXjJVUgVIaFYikPCimViJWdSUoQhAGYSgAycoIKjnvXlEaxrdmcj1Qwdm+FKw+dSxKcsf5fefhKg5C1EOynpv0iCZOE9SqcoUfV6sOo+RgmcVklhV3Zm1e3ofrFKW2QhG5b/AMh63+sOVSoRbbdsxFVAepPlX5fCNILEk9T9Y3hAMpUNvnEeKXlQasW+/L+8DnLjFyCY4cpKJSVjSklS05km7h01ckNppF2VxkUZRAIDZqvRwATXVqk/SBZUtkKqzLI0OuXV6IIDbk7CAU2epQExTkSzkSHqfzK8qpB20Z44bhbs7dXoacZxAm2QilyRe2hv9RC9xNRXdaB0AJNS1CfXTSK83FAOVE8pYqaxPMbbDKR59IXuJY6xrzAE+5YVtT/yMSONyeimklsJT5smSgpSCSqql3JFGALNrYUhYmYnPMzAEJA9I7mzya/bkuTHCJlHMN48fHf0C38RziJ2UNcmwETYbBzDqz7fvE/DuHucyrn5bQbkYeGKSVCsptspcP7PElyVH1MNfDeCJT+ERvh0loP4ZIg8ULykc4bCJGgi/LwidhHUtAixLRG6McjlGEy1QWe4ct7aekdJXoQ3U2eJkpjpUp4Bk8eM++w8MziB58nKokOHLggmj+Vru8VRhU8pypzJSlm03NLmkFJuFUl8rVDV+HnGYKUKlYYirX9QT1jl5cU8S2tHRx5Yz67BacKUgFSgAVVJq7lhXQPSKs8G4ZK1cpB8JArrSrH2aC+ITmKjU0J0qWqPO3tAvHYN0sbqqTsQznpVoUaaD9gjFz0Am9yPjZtGpC3xNBlzEKSXUKt679awbmYNRWUzSTnzEKJObOnUt0BDdBC7i5J7xW5bLsohix2cE+VIZw1dGMnWgNjSnvFtUZizecF+BYl05X8NvIwCmSFZjv8Af0ixwyaUTA9AaHyMdVVRzsibHjh+JZQhuwinSSPE3u1hCHKXDbwXFOkQfG/gjNF6Zg+9SVAlMwylSi+ZrghwkhVK2IPMa1hfVMTg091ikyThpoUJpGZLioSiSgqXMXMBIUSosBbeGdGL/mFLUAqryDn0/SBXaHH8wlSzMzll/wAvvxykFmmSJMxn+Qg5hdnl3a3gH8HiVSgrMmikK/MhVQ/XQ+XWA4MOX+KEgoxEhBc5cPLGZRJJ8VSSAVHqamEsiATWxqDdWSoMdEdYjQYlCoAwyDOHBCA9zzHzVX6gekSoTGKqYlSmBN/QqRZ4Xw0z5gQKAVUr8qbE+egG7Q64eV3szNz5M4QEhmyihKxMRQJYglO/SAfB5P8Ayi1CueZlVRJYBIqcxAyso3MO3DJd6UDZdsos3prDOOOhbLPZrjExIkhDZQAm1GbQNYUAHQRR4Viczt6Ubr+uusScTnOfh9fX94j4SipPl8jBb2AXRbyMCBYqDeXi/SAuOmmYsM5BLUagHMXe2nvByckvTYn4NFZHDTck+Xk+3mzwj5c9qCHvEiknNgWWllqSQ4GblIoKdD0FT+kdDhqsoASwDpBciy6PtT4N6XZswpVYJABJAZ+gc10AfRx6LWN4wsqUnMoEdVG2jfr9YS9cnuxr2b0irxCQtOflNXSnyBcm3+3zrV4AYjMbpBoG6tSp19NouTuNLq5Jv1NT1irjsRnBWLWbY/rSCwTXZbmmUZk0A2pHcqS6g1jWKi11bWCHCrw0lQvN6DmHlsIuYcVivKtFmReLQow7goMYcQHwMGMMYZiBZdlmLKIqyjWLEuhjZkmSqJEmIgY6SYhaZJHCksQoaadNRHWeNT54Skk2AgU0nFp9BoN2qBXEeJBNBR/j0EBpeNK1A1UyhbUcwYjb3ilieICZOUog0q2XwgWs9BStIL9n8MlTqazD4D9o87LvijuVStmJ4clWUKBygpIAu4NKgekVsZw6VmDSw6vEurgUyliW8JhkxOEaogXiEsPL5gfoT7w7jqCpoTkuW0xG4r2UDFSFh6kDerNQXqPsGFCfJKTWPT+IAAasAXarJNA21fusJPFcKklnZr38T0I2u3pDcJL4Cd/Sfhs/MhJ1FD6ftDBwXFMWhM4JPIUpB+yPv4QxYWYygYYi6YlOI/YMpUAVWY1JBDGhHl0ilieDIIkyES0zJEvMhZXNW6MvgSyVATCDQpV+ENR3jOGz3lgVZmLXbUB4KJUkkhILkd4+4UouoHoqhFxTQw2ti4r8f7P/AMZhu5Uf+dwyZipYKZaDOkJIcIQhRCUBwlFvBZsxjyQiPoOVjh/GYdCSkLWVAoKgklDVUBlOdjVnTcmto8M7QoCcXiAnwidMA8s5jGRasNil8B4MSgxFHaYWYwhjSImakaSmJ8JhzMWlAuogDYdfJqwu9hw32fkk4acGcFacoyZ3ITzcv4qNDlwEjuyRmZkSxLUgpyqSObLmcnM6Wqdt4X5WEExQkIbupY5kqSoH/elYpmJfzL3hplYfuZKUSnOR1DOSo5r1Juxq1g0OY1QnllYF4qplZr1rVyHtTalw9t4tcJTlT1Lv56+egighI5f91Ceta7Eq+cFcIhmOjgH7+usaXdmPhZQh15fL4Ma+rRYxcvKmzk+mvtpEWCW63OoJ+MEcfKC5YIYZanqNR9YQy7yMexqoIUMUlQdeZsqVMptKsBs51PzhK4lL5wZeaviJ1Jq9gAHq1QGvSHfHzCEl2YXoK1Ozal2dnfVoVMdhwCSwB22ILMHoU+liw1YPJIPFCnNlEFiCPOKyvGQLEP7QYxkgmzkqNKVJ0DC5jiZwUyw6v9RVwNL062rG1kSI4PoBTJdYIcOWxHr9I4xcjLpf7+YjnDTcqg9oOnaByjpjRKNIsyjWKeHW4EWZZixNh/AqgzIMAcCukGJEyGYgZF1CqxZTNpFQKiVKo2ZLWaJEKvFbNHclbO8UWkWUxV4qgLQUk5QRcb6fWJgYCcSxozHUWu3tCnl5OOP+xzxYcp3+ADGcOKVAodW767lxby+wY7OYru1GUt05y6Ho5Zinzo43elopDFpznNTQfAvT0212iXEz0tUBSfxHUBnqNnB+OscRunZ1pX9HGZiAUtSA2LIc/ez/ADgRK4pMSgEgrSWavOHLAOWCt6sepiLE8bSPFmT0UlSfmIOsnIBxo1xBQPsbU0+33hT4oh22oT6O3sKbXaCmM42lqEnyBPyhc4lilKb8KVD1PntDELvYKSKUk/zQoan+0MUm8LkkcwHUfOGnBIrDsNiWZUxm4MsgWcfL+8HcTxgYeQkiWVhU2VLypsO8UBmU+jFupI3gXwuWMu4g5gZRGegIJBfrRqaEMK9IcgJMXpONTheJIRm7uRKmXOJlAKEzMSlctX8wpSpbJD6ax5h2x4UrD47ESlComrI6pUcyT6ggx61xbs+jvFT5SUoxFSmalCVLejkBZCStgwUbE3hS/wAQ+HLnYWTi1SZspUoiQpM1QVNVKbNImzCK5jzAuBU0oRGpq0ExvZ5yRGNG2jTQqMjcBBXs2kfxAfRK282b5PA4Cogz2ewvMZhskKA6rUGYeQJPtvC8NyQeWosMcExYTNKFkpMxTJCpuYlWagCAGS70PpDHxDFd2x10ez9YEcAwZ71CypQLKmCUUIJASQkkrFQMygzNZjF3j89JTlVorMKtoAzncu/nDsbURGe2D0DPXckj1/eC2ArLPQQL4acztX0Yem4pBiQlgobqH6/WLX6U/wAI5iSkOmhrXajs3ViPUxIrEukEuktY/rFoSMySLHTz+6eRMcycHMbnCa9SXFy4ZnjmeVCUZcl9Oj4804U/gucQWHq1muBAhfD1zVAJSSCzFQYUG7cwY6CHaXh5YLoTLvRQSkULWo+p+EUF1UEgfjANaDMSQQWukg328oQcpDX9AObwEYdJUnmmgKZf5dwkF2cP7DeBuLwwWZa+V5iTmSL50kpVlGjgZmP5mhsxkzloxoFBgQQ76OaGtQ1rCAasMCsD8pKnpVRSzD+sv9XpGXLZqMfrE7GYBySKjLmtoSyRSjv8vSB87hKzUCxZtQWfXQ1PvtDniOGFKCEpBUgqKSB4hmVnSoG5D6RnFZQUjNL5WCFCqmBUnnSl9Ap6dTB45+OiOKYp4VC5Yctk6/OvtBDDY5KiwUCdnEUcVhlKYqI2owYXoLesVV8PKdIbjlX6LzwX0OWEnQUkYmEnhXEFAEKqAQOtYYMLic1QQR8XhuE0IzxuPYyysRFlE2AMqcYspxbX/eCOaW2CUG+g0lcRzuIJSaqD7PU+kLvFuITjKUqWQkAE0YqNhT9um8KOGx5SopK1AKq5J1187QvPyVX+I5j8Rv8AkegcS4uopLKCANuZRvQMaW+cLWKTNN3p7+o3g/wPKrxoScyUEDyoQdQfusX8dwlCAMlQ+VvxBw5AOzjXaOZPM8n8hyMY4tIRJeJNzbR9H1Pq4/tFj+LSwrY8xNwDUvuenTRon4zw9PepALggqKRYsK5jo9B/eAaJ6lTCVAFzmIsND9WaK4J7C+yw0ieyZYsUIDvY8xWKeob41iWbxDOpycpWQvoCqqh8vcQvjEGoCnIqpR0JLH5xDO4jzAJqEsElmJ0JPn1iemwbkvgWx+VQcKYkuEj7pT4EQvzsNMepB6gVr09veJBi7+f23S0EVmxIuBXyH37QxCPDQObKGEw4zBujn2+sNvDsJAjhWD5n0hu4dh7R0MUdHMzStl/haW+/0g1InsoA2VTzN6Hoxilh8NFwJDVzBlODdLhi/RQ+3eG1oWZR7R8WlSJK5ilUQcvKMxzkUSQDQ1BqReFUyE/5NjlJlyQFmSy5fepzqCxVcuao92pOyaVo8H8fgBKVipxXMyTkpUUywc6VoSU5pZDnMpOUW/CIH8Dw6Z0mdglLWn+KlvKOJmqM/vASpKe7NEpS1SnZyS4jTLWjyAiNNFnG4NcqYqXMBStBKVJNwRQiK7wm9McTHFCSSALlgPMn94a5WFBUiTTu0IJUkpJzNq9gc1d9NoXMEP5ksm2ZL/8AyENEglOIIYlJfPzjlABYhOlQK62gWGuwmX8GrAgCW4AS4LAMANaWH0gIvmUc6HDBQBFqqCqnZhT94MymmYZBSeWYAQTRQQdWNiQzeYgWVKCTVTkeByWDhKQA7NasPfBD6R4OQxWQXGZhegSD/wDoRfRMYj76RkqVlA1YXOtbg+dGjU2UyiNozVF3YTwwdosT0EjoIgwYZIeLj72MZy41khTCY5uErQFSk5W2BFRd/wBwC8VJ8rIFFy5G9R+YD1s+3sVxKAhYOluo1B+Y9oH4qRrc6troG9X+McGUN0+ztRd7+A6YTmIzO4foilTuQbny0jSpWVDFqhhme7lx7BLbCkdzWSaswIBzOzG48wGrtF3h+BGfOWJSXoCxW5AID0YVbf2jFXKjb0iuvABKQTypckpJq5d8w+mvSAvEkJloVQBkOQR1axvWh83aGfHpBBJ1evlZ/UjTbyhV4+XAegClEOwG+V9Cz60D1pDUMcY9Crk2JXElgKLXe2kaHEOUpVZTBzcNpHfEAEknyZLh97AuBT2IgVPVQ+8G4E5BUryuQgkdLDZzEMmaUlw+Y2YtT3iKXigzE6RYSrNYgk3NfrpGLotNPssq4mtmc++0MfA0OgPzEMwtatYVsMgkgFtgeha7H6wycKkCtGpldzZk0Lav71hfLP4HUUlov4zClyWNgWNRlNCHfbTf1hTPDsqlZqd2TcvQE660aHyRhQ5UVEAF6qdDtRwQzubf1dICcZwjzsOhQA7+dLSoW1BPygSk20l9JyoN8D4QpMoFYqqoDnlGia/dWiHiGBdlJCgwBd9Uips7EV6VhyTIcH7+2iujhqVZhUEOz7Gvrr7C8NYcdi+SVbPMcfyKURmtRKiXuHZ6kA7+t4ELnBVmfr9ekM3aXBKTOWCUgULVKnBq5NbH4v1CZOcEguwZn/KfnBJYqYNS1aODP5CkaqBKjqwsPnFNcyv30ifFzgRTSKorBIovl8JA5L1gxw5SlU8vKB+DkE0q+8NHDcEwEEjDl2ByZKVF/h+FYBoYsBLtAzBy4M4YQ5FCEmFZUv7pFlEqi6G6VaMaAP0NGirh129veL6CxdnIcFrlJqQPZ4KYAeIBBluoBjM5X/ERRKd8qQadXipxWRyFQVMSSFJKpTd4AWJCCqylAN6QV4rw4TMxSojKzEBilY8KwdSHIINwSDQtAfisyaWQmWCmYFDvEn/TWEKUMyCnwuB+LVtQ9kFv/FnhSSnD4wOFTU93NBKCrOgBlK7slGdnCmNwOsebGPQe104/5VhUAAJTNWWyGWyud+RzlcuW+UeftAMnY1j6PQeGYMzJqUilXJ0CQQST97QwSlleLCULyHNVJl1KfxOog0yvdg/WKnCpJTJcIUszSxCSxCAWvpVy/ltDNw6SJQShyQmjmpp11Aq0BxY9BMs9hPGrypCRdbBIGnKolQ6DlHoYBYPhoCjN5gVByl6gmi2e/vYwSUCJiiogu2U7Afbj0iPHJLM1PxDY/pvDjQmmSYHmUHs+ln/MOkbkDMoqOpjWDVynoD+kSYcMBFELko1icmK6TtE0s1iyzWOlZk9RAjEpYMS2rtoC8G0mp6xEvBA1sa/FrxyPLxU+aOp4uXXFi/POUJcuTcMHAAd6WLMB6iC/DpX8pJ3cn3/QD2iljJTA5QwDVGocg06Ur1i7wbEfy2JqgkehqPrHPjL/ANKf4Nz2ipxVYqx0csbgVp1/QQoccnqSmxypNUkvmCiUOx3ysTo2jw38bYEmhcv8gPKgr5wkcaAI5TlqHSSWpV3FhV8vqIc5UwPHQjYsjOSKB6XpsNWiKcHYbsB9+kW8VJdR18nt61gr2d4AqavO3KkHK7sTqX2o0Ec6VmXpGsJgeWoNNwafCIpyHoOrgULHQ7ww4yTlBCkZSE7hQrQVoR6jSKI4c1VENcg0KbkUPzEKPJTC41ohwMsUP4SH0pZ3ZiDX7eDeHASbUoQpNamx1Y0+EU5PDzkC0pooNy6HqLgtF/CYYihSxYAOCBXel6iFZytjCCuFWElT5QGy5iwBtR3o7M36VrcXSO8wcwnw4qX1ZKnHzV8Ylwy0FIIzBOhLKcBwdrF7xzxnAmbh1ZFCodDEOCgulfkFMfeLg6dsDPse0o3+94rzZ4lsdqn71IBt/VeIOzXGhipCJooVDmTqlYotJ6g/TeJuL4XMnlVUVs9RZxqDSOhCTitdgZxTexe7UJlziFpNRToWY+7/AG0eb9oeHd0sAmrBxVtaDp+p9X7FgVzVJDJ9ajalzvWm0JXaVZVMS2VuYabvra5+l6sRyexW+wDhwdIV13bzEd4cCkcYuXXzJi7wvC5jaLSsknSCfDMJDLhpFIqYHCNBnDyoZhERk7JsPKgjJG8R4dMXZcuDpAmSIFD92ghKXmHXSKkpESSkkehjRR1iLEgMeYkAVKmIFttoQ+GSe/8A4opUSieBnlpXlUiejlWly+UKADKZmEeghWv35+cAJicOnEzO6yCYrKqaAGJ0So9Lu2t6l4siF3BYYT5KsDiUpw6phJwyDMVMmBSAS6iSaGwqHZQAtHmmMwapUxUuYGUglJHUR7Rx7DvKUpKxKWjmTNKAsoa9Ge1KV2gRxnsKjHqRipa2E2Wg0BDndjUUYMdoxKHILGdG5XNIkKCc2V3Gfu0jKpTlR2p8YaeHzkT055ZC61Yuy2cpsHodqg9YVsTgVJkSpCUSpkxAzLlqm5SFrJUWFDMCXahFtYaez0jJJRVDgknuwAjOFMUhgKABi4eMY00byNNEGHxByKUq5zX8IykB611Ap1vEyMQCbu1CQQWeptd945XMTmZermo5Szmu7qJLfs1UychzpDZQXTYHNodiadaA0YQUAXijKFNR2cbVjqWqOCRa4aj/AJT0/N8o5kJIcE63+sQsvyjE8sxTEzTyD/KJ5M4/D62iELL1i0lI1iqDc11+FvWLfeUZ6/W8DnBSTTCRk4u0VsTwxJUSQ6S+tgRfreF+XLVKWaVZm0I09dfeGmXOahiriMIglz4b+WjEdLj10jh+R4zjtfPp08ebkLWPm59WPW/7wt4/Bg3BLdDf0+UPc/hybhQUKkEXini2TQB1MxbVm03qPeARm47kgrbfQl4fsuqbVRZAIe7np01hglyEyUADlALBg4FNKONOlesWwlYqWGgH5bMSdT+kVFPMIzAMX8mIIAPVqVvFym+2ZUbYGUglTTGziuUUcOwNKFOrfNogEjIUgvQpZTcyakvpRxq94IowTGWVEKAQpGoufCprg1G4jhUsnNQuDkAd3Cd6CuUerQBsP8MMpqkO/KTs5d6lrN8GiWXh1VMrKohwQoqs7ABLgigtuYszpBAZmGW13c+WyS3UCLmDStSQQE2oQNSXYbB/nGV3RV6KeEkpAyqSCoKCklDit/zVYOKbx0leZbk05k8rM1Cmg0qflE+NYHmpzD9Mw+vkNIrSZTKC2agSUh2d9H26xXPey+KatEODmrwk9akgqlzGK0DWlJqP6h4SNW3Ahl/zBM1IWhQI6b9dQel4GcWwilIEyWHWkMwNFg183dyOrwsLupSVKRNscqiku7MprtsYMsjjp9GatWHuIhk3PnTX4Qm4+TnWEoJzNrs2nTpBSd3v/qTVKAZ2yihq5IDtFOfiUB0gAFPMkvzE0dNdy59YPHJ/yCkmxfxmF5gCxDX6nT2+cGeEcNYWjjAcMJVmUnqW3ho4dg2qLR1PHg+NsQzz3SI8NhCztF2UiLkrDN9+xG4iQSgdqf2+cOJCjZxJR5RekiK4Q212vte8SpS24/v7WjRRfRKeNhD/AH84hkzW+UWkqchrkgel7+nxEWUcJSCDdmooH8SSxBgD2h4dnmyMQFZDJUrOtmKpKklSkKG+YAeriGOeKgBgSCwIpS4paBONnhu7V4yCpiHDOAxLUBKqP1iEQv8AHsasISJKMStExCV97h8pWhJAKSEnmNGe1NXgxIxykSpIGaY8pBK1BlKJHiUBZRuRuTALjPCEz05FypqO4lZpM6UrmGUpCpSUAu7ANu2mtzg3GZqZQQvB4w5KJVMVKMxSb5l5lpIU5IatAKxLpmq0Q8Lkd5MzzU4clFSuWSVhX4SSCxqK+UM+HKUpGUJAqWAYAqo7dfnGRkDxdBcvdEEpBCwKlJYEvQJFyBv5RUAKUZSDmdWt834yRajD/tPrqMjYEtyEAJCUvQEoBfM1lEvUVqPPSNd+lJCSauzAOwNKtYC8ZGRC0TGSrMkNTMAeqDRKgdh8COsXsNhUMkJdbEkqL0Iu79RbrGRkT6QxqGigXeuYV+/SIhjcviNau2uwA1jUZA5BIl1M2gO9Rt+zRz3mZ8rkja5BNgdSOkZGRVfDSZSmJDl8r5srqAYg1Csx0I3/AGEAxVUjKAV5suj5SKW1Bo928oyMgPog/gX2yrsrYjEZWCkqGYGoqGahfSIDNSopZ7uzewc0FN4yMgM/Eg2bjmkkbnFGZzylLjme19nNRHHdJXmJ8JFSwudXNGteNxkLvxIWF9zollqSAEvlcM7g+jPWw9olkhABOaoDGmgFAALevnGRkYfjxstZHRi+cMCkXuT8drfGNSsIUn8JHn5UB9/eMjIG/Fi9lrK+i5KDBqDarggWrvA7iXAZM3MWCTcqSWJNql41GRI41/Evk1tAXiHDEZSyl2skhVAPKuggWOBgEKOVQzBwS7p1NKv9YyMjoYvHgt0LTzTqrDuBkJpYXuQ3Typ6UgioBAc0Zvvq8ajIeS0JvssyEBSRUDpqC9w1COlOkam4lgHFSzMKPXNa1a21NoyMjXwyTFelSGBNmZq/F4ilryO4KnL+zt9/pGRkQotYBSVJJdilwRp+0bNquBcGrFvIuCCxBjIyLRCUTUrJWWzWfVr+W8UMSNy5AIc3IJdvlToI1GRZDRkgoIVqGLEi9KEWPWELE8KyrITgsLNALZ5uMBWTurOsFPk1IyMi0rNR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 name="Picture 8" descr="http://www.gastroteca.cat/content/imgsxml/galerias/recetas/130/mona_de_pasqua_tradicional.jpg"/>
          <p:cNvPicPr/>
          <p:nvPr/>
        </p:nvPicPr>
        <p:blipFill>
          <a:blip r:embed="rId4" cstate="print"/>
          <a:srcRect/>
          <a:stretch>
            <a:fillRect/>
          </a:stretch>
        </p:blipFill>
        <p:spPr bwMode="auto">
          <a:xfrm>
            <a:off x="3491880" y="5020732"/>
            <a:ext cx="2181225" cy="1405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http://cronistadeguarroman.bitacoras.com/pintahuevos.jpg"/>
          <p:cNvPicPr/>
          <p:nvPr/>
        </p:nvPicPr>
        <p:blipFill>
          <a:blip r:embed="rId5" cstate="print"/>
          <a:srcRect/>
          <a:stretch>
            <a:fillRect/>
          </a:stretch>
        </p:blipFill>
        <p:spPr bwMode="auto">
          <a:xfrm>
            <a:off x="6383322" y="5049034"/>
            <a:ext cx="2205647" cy="1348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71335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 y="-27384"/>
            <a:ext cx="4355976" cy="6885384"/>
          </a:xfrm>
          <a:solidFill>
            <a:srgbClr val="99CCFF">
              <a:alpha val="63922"/>
            </a:srgbClr>
          </a:solidFill>
        </p:spPr>
        <p:txBody>
          <a:bodyPr>
            <a:normAutofit lnSpcReduction="10000"/>
          </a:bodyPr>
          <a:lstStyle/>
          <a:p>
            <a:pPr marL="457200" lvl="0" indent="-457200">
              <a:spcAft>
                <a:spcPts val="300"/>
              </a:spcAft>
              <a:buFont typeface="+mj-lt"/>
              <a:buAutoNum type="arabicPeriod"/>
            </a:pPr>
            <a:r>
              <a:rPr lang="en-GB" sz="1850" dirty="0" smtClean="0"/>
              <a:t>How </a:t>
            </a:r>
            <a:r>
              <a:rPr lang="en-GB" sz="1850" dirty="0"/>
              <a:t>do you say ‘Easter’ in Spanish? </a:t>
            </a:r>
          </a:p>
          <a:p>
            <a:pPr marL="457200" lvl="0" indent="-457200">
              <a:spcAft>
                <a:spcPts val="300"/>
              </a:spcAft>
              <a:buFont typeface="+mj-lt"/>
              <a:buAutoNum type="arabicPeriod"/>
            </a:pPr>
            <a:r>
              <a:rPr lang="en-GB" sz="1850" dirty="0"/>
              <a:t>What is Holy Week called in Spanish?</a:t>
            </a:r>
          </a:p>
          <a:p>
            <a:pPr marL="457200" lvl="0" indent="-457200">
              <a:spcAft>
                <a:spcPts val="300"/>
              </a:spcAft>
              <a:buFont typeface="+mj-lt"/>
              <a:buAutoNum type="arabicPeriod"/>
            </a:pPr>
            <a:r>
              <a:rPr lang="en-GB" sz="1850" dirty="0" smtClean="0"/>
              <a:t>What’s </a:t>
            </a:r>
            <a:r>
              <a:rPr lang="en-GB" sz="1850" dirty="0"/>
              <a:t>the Spanish name for the floats? </a:t>
            </a:r>
          </a:p>
          <a:p>
            <a:pPr marL="457200" lvl="0" indent="-457200">
              <a:spcAft>
                <a:spcPts val="300"/>
              </a:spcAft>
              <a:buFont typeface="+mj-lt"/>
              <a:buAutoNum type="arabicPeriod"/>
            </a:pPr>
            <a:r>
              <a:rPr lang="en-GB" sz="1850" dirty="0"/>
              <a:t>What is the name for the people who carry the floats?</a:t>
            </a:r>
          </a:p>
          <a:p>
            <a:pPr marL="457200" lvl="0" indent="-457200">
              <a:spcAft>
                <a:spcPts val="300"/>
              </a:spcAft>
              <a:buFont typeface="+mj-lt"/>
              <a:buAutoNum type="arabicPeriod"/>
            </a:pPr>
            <a:r>
              <a:rPr lang="en-GB" sz="1850" dirty="0"/>
              <a:t>When do people start to prepare for Holy Week?</a:t>
            </a:r>
          </a:p>
          <a:p>
            <a:pPr marL="457200" lvl="0" indent="-457200">
              <a:spcAft>
                <a:spcPts val="300"/>
              </a:spcAft>
              <a:buFont typeface="+mj-lt"/>
              <a:buAutoNum type="arabicPeriod"/>
            </a:pPr>
            <a:r>
              <a:rPr lang="en-GB" sz="1850" dirty="0" smtClean="0"/>
              <a:t>What </a:t>
            </a:r>
            <a:r>
              <a:rPr lang="en-GB" sz="1850" dirty="0"/>
              <a:t>are children given on Palm Sunday</a:t>
            </a:r>
            <a:r>
              <a:rPr lang="en-GB" sz="1850" dirty="0" smtClean="0"/>
              <a:t>?</a:t>
            </a:r>
            <a:endParaRPr lang="en-GB" sz="1850" dirty="0"/>
          </a:p>
          <a:p>
            <a:pPr marL="457200" lvl="0" indent="-457200">
              <a:spcAft>
                <a:spcPts val="300"/>
              </a:spcAft>
              <a:buFont typeface="+mj-lt"/>
              <a:buAutoNum type="arabicPeriod"/>
            </a:pPr>
            <a:r>
              <a:rPr lang="en-GB" sz="1850" dirty="0"/>
              <a:t>What special cake do people buy in Holy Week? </a:t>
            </a:r>
          </a:p>
          <a:p>
            <a:pPr marL="457200" lvl="0" indent="-457200">
              <a:spcAft>
                <a:spcPts val="300"/>
              </a:spcAft>
              <a:buFont typeface="+mj-lt"/>
              <a:buAutoNum type="arabicPeriod"/>
            </a:pPr>
            <a:r>
              <a:rPr lang="en-GB" sz="1850" dirty="0"/>
              <a:t>What do the floats usually have on them?</a:t>
            </a:r>
          </a:p>
          <a:p>
            <a:pPr marL="457200" lvl="0" indent="-457200">
              <a:spcAft>
                <a:spcPts val="300"/>
              </a:spcAft>
              <a:buFont typeface="+mj-lt"/>
              <a:buAutoNum type="arabicPeriod"/>
            </a:pPr>
            <a:r>
              <a:rPr lang="en-GB" sz="1850" dirty="0"/>
              <a:t>What do the </a:t>
            </a:r>
            <a:r>
              <a:rPr lang="en-GB" sz="1850" dirty="0" err="1"/>
              <a:t>Penitentes</a:t>
            </a:r>
            <a:r>
              <a:rPr lang="en-GB" sz="1850" dirty="0"/>
              <a:t> carry</a:t>
            </a:r>
            <a:r>
              <a:rPr lang="en-GB" sz="1850" dirty="0" smtClean="0"/>
              <a:t>?</a:t>
            </a:r>
            <a:endParaRPr lang="en-GB" sz="1850" dirty="0"/>
          </a:p>
          <a:p>
            <a:pPr marL="457200" lvl="0" indent="-457200">
              <a:spcAft>
                <a:spcPts val="300"/>
              </a:spcAft>
              <a:buFont typeface="+mj-lt"/>
              <a:buAutoNum type="arabicPeriod"/>
            </a:pPr>
            <a:r>
              <a:rPr lang="en-GB" sz="1850" dirty="0" smtClean="0"/>
              <a:t>What </a:t>
            </a:r>
            <a:r>
              <a:rPr lang="en-GB" sz="1850" dirty="0"/>
              <a:t>is Easter Sunday called in Spanish?</a:t>
            </a:r>
          </a:p>
          <a:p>
            <a:pPr marL="457200" indent="-457200">
              <a:spcAft>
                <a:spcPts val="300"/>
              </a:spcAft>
              <a:buFont typeface="+mj-lt"/>
              <a:buAutoNum type="arabicPeriod"/>
            </a:pPr>
            <a:endParaRPr lang="en-GB" sz="1850" dirty="0"/>
          </a:p>
        </p:txBody>
      </p:sp>
      <p:sp>
        <p:nvSpPr>
          <p:cNvPr id="4" name="Content Placeholder 3"/>
          <p:cNvSpPr>
            <a:spLocks noGrp="1"/>
          </p:cNvSpPr>
          <p:nvPr>
            <p:ph sz="half" idx="2"/>
          </p:nvPr>
        </p:nvSpPr>
        <p:spPr>
          <a:xfrm>
            <a:off x="4319464" y="0"/>
            <a:ext cx="4824536" cy="6858000"/>
          </a:xfrm>
          <a:solidFill>
            <a:srgbClr val="CC66FF">
              <a:alpha val="27059"/>
            </a:srgbClr>
          </a:solidFill>
        </p:spPr>
        <p:txBody>
          <a:bodyPr>
            <a:normAutofit lnSpcReduction="10000"/>
          </a:bodyPr>
          <a:lstStyle/>
          <a:p>
            <a:pPr marL="457200" indent="-457200">
              <a:spcBef>
                <a:spcPts val="0"/>
              </a:spcBef>
              <a:spcAft>
                <a:spcPts val="1200"/>
              </a:spcAft>
              <a:buFont typeface="+mj-lt"/>
              <a:buAutoNum type="arabicPeriod"/>
            </a:pPr>
            <a:r>
              <a:rPr lang="en-GB" sz="1830" dirty="0"/>
              <a:t>What does Holy Week represent</a:t>
            </a:r>
            <a:r>
              <a:rPr lang="en-GB" sz="1830" dirty="0" smtClean="0"/>
              <a:t>?</a:t>
            </a:r>
          </a:p>
          <a:p>
            <a:pPr marL="457200" indent="-457200">
              <a:spcBef>
                <a:spcPts val="0"/>
              </a:spcBef>
              <a:spcAft>
                <a:spcPts val="1200"/>
              </a:spcAft>
              <a:buFont typeface="+mj-lt"/>
              <a:buAutoNum type="arabicPeriod"/>
            </a:pPr>
            <a:endParaRPr lang="en-GB" sz="1830" dirty="0" smtClean="0"/>
          </a:p>
          <a:p>
            <a:pPr marL="457200" lvl="0" indent="-457200">
              <a:spcBef>
                <a:spcPts val="0"/>
              </a:spcBef>
              <a:spcAft>
                <a:spcPts val="1200"/>
              </a:spcAft>
              <a:buFont typeface="+mj-lt"/>
              <a:buAutoNum type="arabicPeriod"/>
            </a:pPr>
            <a:r>
              <a:rPr lang="en-GB" sz="1830" dirty="0"/>
              <a:t>Why is Easter so important in Spain</a:t>
            </a:r>
            <a:r>
              <a:rPr lang="en-GB" sz="1830" dirty="0" smtClean="0"/>
              <a:t>?</a:t>
            </a:r>
            <a:endParaRPr lang="en-GB" sz="1830" dirty="0"/>
          </a:p>
          <a:p>
            <a:pPr marL="457200" lvl="0" indent="-457200">
              <a:spcBef>
                <a:spcPts val="0"/>
              </a:spcBef>
              <a:spcAft>
                <a:spcPts val="1200"/>
              </a:spcAft>
              <a:buFont typeface="+mj-lt"/>
              <a:buAutoNum type="arabicPeriod"/>
            </a:pPr>
            <a:r>
              <a:rPr lang="en-GB" sz="1830" dirty="0" smtClean="0"/>
              <a:t>How </a:t>
            </a:r>
            <a:r>
              <a:rPr lang="en-GB" sz="1830" dirty="0"/>
              <a:t>long does Lent last for?</a:t>
            </a:r>
          </a:p>
          <a:p>
            <a:pPr marL="457200" lvl="0" indent="-457200">
              <a:spcBef>
                <a:spcPts val="0"/>
              </a:spcBef>
              <a:spcAft>
                <a:spcPts val="1200"/>
              </a:spcAft>
              <a:buFont typeface="+mj-lt"/>
              <a:buAutoNum type="arabicPeriod"/>
            </a:pPr>
            <a:r>
              <a:rPr lang="en-GB" sz="1830" dirty="0"/>
              <a:t>N</a:t>
            </a:r>
            <a:r>
              <a:rPr lang="en-GB" sz="1830" dirty="0" smtClean="0"/>
              <a:t>ame the </a:t>
            </a:r>
            <a:r>
              <a:rPr lang="en-GB" sz="1830" dirty="0"/>
              <a:t>dance that takes place in Verges on Maundy Thursday?</a:t>
            </a:r>
          </a:p>
          <a:p>
            <a:pPr marL="457200" lvl="0" indent="-457200">
              <a:spcBef>
                <a:spcPts val="0"/>
              </a:spcBef>
              <a:spcAft>
                <a:spcPts val="1200"/>
              </a:spcAft>
              <a:buFont typeface="+mj-lt"/>
              <a:buAutoNum type="arabicPeriod"/>
            </a:pPr>
            <a:r>
              <a:rPr lang="en-GB" sz="1830" dirty="0"/>
              <a:t>What does the dance </a:t>
            </a:r>
            <a:r>
              <a:rPr lang="en-GB" sz="1830" dirty="0" smtClean="0"/>
              <a:t>represent?</a:t>
            </a:r>
          </a:p>
          <a:p>
            <a:pPr marL="457200" lvl="0" indent="-457200">
              <a:spcBef>
                <a:spcPts val="0"/>
              </a:spcBef>
              <a:spcAft>
                <a:spcPts val="1200"/>
              </a:spcAft>
              <a:buFont typeface="+mj-lt"/>
              <a:buAutoNum type="arabicPeriod"/>
            </a:pPr>
            <a:endParaRPr lang="en-GB" sz="1830" dirty="0"/>
          </a:p>
          <a:p>
            <a:pPr marL="457200" lvl="0" indent="-457200">
              <a:spcBef>
                <a:spcPts val="0"/>
              </a:spcBef>
              <a:spcAft>
                <a:spcPts val="1200"/>
              </a:spcAft>
              <a:buFont typeface="+mj-lt"/>
              <a:buAutoNum type="arabicPeriod"/>
            </a:pPr>
            <a:r>
              <a:rPr lang="en-GB" sz="1830" dirty="0"/>
              <a:t>In the town of Lorca, what other things are included in the processions apart from the floats and </a:t>
            </a:r>
            <a:r>
              <a:rPr lang="en-GB" sz="1830" dirty="0" err="1"/>
              <a:t>Nazarenos</a:t>
            </a:r>
            <a:r>
              <a:rPr lang="en-GB" sz="1830" dirty="0" smtClean="0"/>
              <a:t>?</a:t>
            </a:r>
          </a:p>
          <a:p>
            <a:pPr marL="457200" lvl="0" indent="-457200">
              <a:spcBef>
                <a:spcPts val="0"/>
              </a:spcBef>
              <a:spcAft>
                <a:spcPts val="1200"/>
              </a:spcAft>
              <a:buFont typeface="+mj-lt"/>
              <a:buAutoNum type="arabicPeriod"/>
            </a:pPr>
            <a:endParaRPr lang="en-GB" sz="1100" dirty="0"/>
          </a:p>
          <a:p>
            <a:pPr marL="457200" lvl="0" indent="-457200">
              <a:spcBef>
                <a:spcPts val="0"/>
              </a:spcBef>
              <a:spcAft>
                <a:spcPts val="600"/>
              </a:spcAft>
              <a:buFont typeface="+mj-lt"/>
              <a:buAutoNum type="arabicPeriod"/>
            </a:pPr>
            <a:r>
              <a:rPr lang="en-GB" sz="1830" dirty="0"/>
              <a:t>What’s the name of the pointed hats worn by the </a:t>
            </a:r>
            <a:r>
              <a:rPr lang="en-GB" sz="1830" dirty="0" err="1"/>
              <a:t>Nazarenos</a:t>
            </a:r>
            <a:r>
              <a:rPr lang="en-GB" sz="1830" dirty="0"/>
              <a:t>?</a:t>
            </a:r>
          </a:p>
          <a:p>
            <a:pPr marL="457200" indent="-457200">
              <a:spcBef>
                <a:spcPts val="0"/>
              </a:spcBef>
              <a:spcAft>
                <a:spcPts val="600"/>
              </a:spcAft>
              <a:buFont typeface="+mj-lt"/>
              <a:buAutoNum type="arabicPeriod"/>
            </a:pPr>
            <a:r>
              <a:rPr lang="en-GB" sz="1830" dirty="0"/>
              <a:t>What does </a:t>
            </a:r>
            <a:r>
              <a:rPr lang="en-GB" sz="1830" dirty="0" err="1"/>
              <a:t>Miércoles</a:t>
            </a:r>
            <a:r>
              <a:rPr lang="en-GB" sz="1830" dirty="0"/>
              <a:t> de </a:t>
            </a:r>
            <a:r>
              <a:rPr lang="en-GB" sz="1830" dirty="0" err="1"/>
              <a:t>Ceniza</a:t>
            </a:r>
            <a:r>
              <a:rPr lang="en-GB" sz="1830" dirty="0"/>
              <a:t> translate to in English</a:t>
            </a:r>
            <a:r>
              <a:rPr lang="en-GB" sz="1830" dirty="0" smtClean="0"/>
              <a:t>?</a:t>
            </a:r>
            <a:r>
              <a:rPr lang="en-GB" sz="1830" dirty="0"/>
              <a:t> </a:t>
            </a:r>
            <a:endParaRPr lang="en-GB" sz="1830" dirty="0" smtClean="0"/>
          </a:p>
          <a:p>
            <a:pPr marL="457200" indent="-457200">
              <a:spcBef>
                <a:spcPts val="0"/>
              </a:spcBef>
              <a:spcAft>
                <a:spcPts val="600"/>
              </a:spcAft>
              <a:buFont typeface="+mj-lt"/>
              <a:buAutoNum type="arabicPeriod"/>
            </a:pPr>
            <a:r>
              <a:rPr lang="en-GB" sz="1830" dirty="0" smtClean="0"/>
              <a:t>What </a:t>
            </a:r>
            <a:r>
              <a:rPr lang="en-GB" sz="1830" dirty="0"/>
              <a:t>is Lent called in Spanish</a:t>
            </a:r>
            <a:r>
              <a:rPr lang="en-GB" sz="1830" dirty="0" smtClean="0"/>
              <a:t>?</a:t>
            </a:r>
            <a:r>
              <a:rPr lang="en-GB" sz="1830" dirty="0"/>
              <a:t> </a:t>
            </a:r>
            <a:endParaRPr lang="en-GB" sz="1830" dirty="0" smtClean="0"/>
          </a:p>
          <a:p>
            <a:pPr marL="457200" indent="-457200">
              <a:spcBef>
                <a:spcPts val="0"/>
              </a:spcBef>
              <a:spcAft>
                <a:spcPts val="600"/>
              </a:spcAft>
              <a:buFont typeface="+mj-lt"/>
              <a:buAutoNum type="arabicPeriod"/>
            </a:pPr>
            <a:r>
              <a:rPr lang="en-GB" sz="1830" dirty="0" smtClean="0"/>
              <a:t>What </a:t>
            </a:r>
            <a:r>
              <a:rPr lang="en-GB" sz="1830" dirty="0"/>
              <a:t>is Palm Sunday called in </a:t>
            </a:r>
            <a:r>
              <a:rPr lang="en-GB" sz="1830" dirty="0" smtClean="0"/>
              <a:t>Spanish?</a:t>
            </a:r>
            <a:endParaRPr lang="en-GB" sz="1830" dirty="0"/>
          </a:p>
          <a:p>
            <a:pPr marL="457200" lvl="0" indent="-457200">
              <a:spcBef>
                <a:spcPts val="0"/>
              </a:spcBef>
              <a:spcAft>
                <a:spcPts val="1200"/>
              </a:spcAft>
              <a:buFont typeface="+mj-lt"/>
              <a:buAutoNum type="arabicPeriod"/>
            </a:pPr>
            <a:endParaRPr lang="en-GB" sz="1830" dirty="0"/>
          </a:p>
          <a:p>
            <a:pPr>
              <a:spcBef>
                <a:spcPts val="0"/>
              </a:spcBef>
              <a:spcAft>
                <a:spcPts val="1200"/>
              </a:spcAft>
            </a:pPr>
            <a:endParaRPr lang="en-GB" sz="1830" dirty="0"/>
          </a:p>
        </p:txBody>
      </p:sp>
      <p:sp>
        <p:nvSpPr>
          <p:cNvPr id="5" name="TextBox 4"/>
          <p:cNvSpPr txBox="1"/>
          <p:nvPr/>
        </p:nvSpPr>
        <p:spPr>
          <a:xfrm>
            <a:off x="1732097" y="827420"/>
            <a:ext cx="2160240" cy="369332"/>
          </a:xfrm>
          <a:prstGeom prst="rect">
            <a:avLst/>
          </a:prstGeom>
          <a:noFill/>
        </p:spPr>
        <p:txBody>
          <a:bodyPr wrap="square" rtlCol="0">
            <a:spAutoFit/>
          </a:bodyPr>
          <a:lstStyle/>
          <a:p>
            <a:r>
              <a:rPr lang="en-GB" b="1" dirty="0" err="1" smtClean="0">
                <a:solidFill>
                  <a:srgbClr val="C00000"/>
                </a:solidFill>
                <a:latin typeface="+mn-lt"/>
              </a:rPr>
              <a:t>Semana</a:t>
            </a:r>
            <a:r>
              <a:rPr lang="en-GB" b="1" dirty="0" smtClean="0">
                <a:solidFill>
                  <a:srgbClr val="C00000"/>
                </a:solidFill>
                <a:latin typeface="+mn-lt"/>
              </a:rPr>
              <a:t> Santa</a:t>
            </a:r>
            <a:endParaRPr lang="en-GB" b="1" dirty="0">
              <a:solidFill>
                <a:srgbClr val="C00000"/>
              </a:solidFill>
              <a:latin typeface="+mn-lt"/>
            </a:endParaRPr>
          </a:p>
        </p:txBody>
      </p:sp>
      <p:sp>
        <p:nvSpPr>
          <p:cNvPr id="6" name="TextBox 5"/>
          <p:cNvSpPr txBox="1"/>
          <p:nvPr/>
        </p:nvSpPr>
        <p:spPr>
          <a:xfrm>
            <a:off x="1961580" y="300390"/>
            <a:ext cx="1584176" cy="369332"/>
          </a:xfrm>
          <a:prstGeom prst="rect">
            <a:avLst/>
          </a:prstGeom>
          <a:noFill/>
        </p:spPr>
        <p:txBody>
          <a:bodyPr wrap="square" rtlCol="0">
            <a:spAutoFit/>
          </a:bodyPr>
          <a:lstStyle/>
          <a:p>
            <a:r>
              <a:rPr lang="en-GB" b="1" dirty="0" smtClean="0">
                <a:solidFill>
                  <a:srgbClr val="C00000"/>
                </a:solidFill>
                <a:latin typeface="+mn-lt"/>
              </a:rPr>
              <a:t>Pascua</a:t>
            </a:r>
            <a:endParaRPr lang="en-GB" b="1" dirty="0">
              <a:solidFill>
                <a:srgbClr val="C00000"/>
              </a:solidFill>
              <a:latin typeface="+mn-lt"/>
            </a:endParaRPr>
          </a:p>
        </p:txBody>
      </p:sp>
      <p:sp>
        <p:nvSpPr>
          <p:cNvPr id="7" name="TextBox 6"/>
          <p:cNvSpPr txBox="1"/>
          <p:nvPr/>
        </p:nvSpPr>
        <p:spPr>
          <a:xfrm>
            <a:off x="1796728" y="1423616"/>
            <a:ext cx="1584176" cy="369332"/>
          </a:xfrm>
          <a:prstGeom prst="rect">
            <a:avLst/>
          </a:prstGeom>
          <a:noFill/>
        </p:spPr>
        <p:txBody>
          <a:bodyPr wrap="square" rtlCol="0">
            <a:spAutoFit/>
          </a:bodyPr>
          <a:lstStyle/>
          <a:p>
            <a:r>
              <a:rPr lang="en-GB" b="1" dirty="0" err="1" smtClean="0">
                <a:solidFill>
                  <a:srgbClr val="C00000"/>
                </a:solidFill>
                <a:latin typeface="+mn-lt"/>
              </a:rPr>
              <a:t>Pasos</a:t>
            </a:r>
            <a:endParaRPr lang="en-GB" b="1" dirty="0">
              <a:solidFill>
                <a:srgbClr val="C00000"/>
              </a:solidFill>
              <a:latin typeface="+mn-lt"/>
            </a:endParaRPr>
          </a:p>
        </p:txBody>
      </p:sp>
      <p:sp>
        <p:nvSpPr>
          <p:cNvPr id="8" name="TextBox 7"/>
          <p:cNvSpPr txBox="1"/>
          <p:nvPr/>
        </p:nvSpPr>
        <p:spPr>
          <a:xfrm>
            <a:off x="2860655" y="2073802"/>
            <a:ext cx="1584176" cy="369332"/>
          </a:xfrm>
          <a:prstGeom prst="rect">
            <a:avLst/>
          </a:prstGeom>
          <a:noFill/>
        </p:spPr>
        <p:txBody>
          <a:bodyPr wrap="square" rtlCol="0">
            <a:spAutoFit/>
          </a:bodyPr>
          <a:lstStyle/>
          <a:p>
            <a:r>
              <a:rPr lang="en-GB" b="1" dirty="0" err="1" smtClean="0">
                <a:solidFill>
                  <a:srgbClr val="C00000"/>
                </a:solidFill>
                <a:latin typeface="+mn-lt"/>
              </a:rPr>
              <a:t>Costaleros</a:t>
            </a:r>
            <a:endParaRPr lang="en-GB" b="1" dirty="0">
              <a:solidFill>
                <a:srgbClr val="C00000"/>
              </a:solidFill>
              <a:latin typeface="+mn-lt"/>
            </a:endParaRPr>
          </a:p>
        </p:txBody>
      </p:sp>
      <p:sp>
        <p:nvSpPr>
          <p:cNvPr id="9" name="TextBox 8"/>
          <p:cNvSpPr txBox="1"/>
          <p:nvPr/>
        </p:nvSpPr>
        <p:spPr>
          <a:xfrm>
            <a:off x="2380432" y="2637796"/>
            <a:ext cx="1903536" cy="369332"/>
          </a:xfrm>
          <a:prstGeom prst="rect">
            <a:avLst/>
          </a:prstGeom>
          <a:noFill/>
        </p:spPr>
        <p:txBody>
          <a:bodyPr wrap="square" rtlCol="0">
            <a:spAutoFit/>
          </a:bodyPr>
          <a:lstStyle/>
          <a:p>
            <a:r>
              <a:rPr lang="en-GB" b="1" dirty="0" smtClean="0">
                <a:solidFill>
                  <a:srgbClr val="C00000"/>
                </a:solidFill>
                <a:latin typeface="+mn-lt"/>
              </a:rPr>
              <a:t>Weeks before</a:t>
            </a:r>
            <a:endParaRPr lang="en-GB" b="1" dirty="0">
              <a:solidFill>
                <a:srgbClr val="C00000"/>
              </a:solidFill>
              <a:latin typeface="+mn-lt"/>
            </a:endParaRPr>
          </a:p>
        </p:txBody>
      </p:sp>
      <p:sp>
        <p:nvSpPr>
          <p:cNvPr id="10" name="TextBox 9"/>
          <p:cNvSpPr txBox="1"/>
          <p:nvPr/>
        </p:nvSpPr>
        <p:spPr>
          <a:xfrm>
            <a:off x="1763628" y="3293695"/>
            <a:ext cx="1584176" cy="369332"/>
          </a:xfrm>
          <a:prstGeom prst="rect">
            <a:avLst/>
          </a:prstGeom>
          <a:noFill/>
        </p:spPr>
        <p:txBody>
          <a:bodyPr wrap="square" rtlCol="0">
            <a:spAutoFit/>
          </a:bodyPr>
          <a:lstStyle/>
          <a:p>
            <a:r>
              <a:rPr lang="en-GB" b="1" dirty="0" smtClean="0">
                <a:solidFill>
                  <a:srgbClr val="C00000"/>
                </a:solidFill>
                <a:latin typeface="+mn-lt"/>
              </a:rPr>
              <a:t>Palm leaves</a:t>
            </a:r>
            <a:endParaRPr lang="en-GB" b="1" dirty="0">
              <a:solidFill>
                <a:srgbClr val="C00000"/>
              </a:solidFill>
              <a:latin typeface="+mn-lt"/>
            </a:endParaRPr>
          </a:p>
        </p:txBody>
      </p:sp>
      <p:sp>
        <p:nvSpPr>
          <p:cNvPr id="11" name="TextBox 10"/>
          <p:cNvSpPr txBox="1"/>
          <p:nvPr/>
        </p:nvSpPr>
        <p:spPr>
          <a:xfrm>
            <a:off x="2080019" y="3885172"/>
            <a:ext cx="1584176" cy="369332"/>
          </a:xfrm>
          <a:prstGeom prst="rect">
            <a:avLst/>
          </a:prstGeom>
          <a:noFill/>
        </p:spPr>
        <p:txBody>
          <a:bodyPr wrap="square" rtlCol="0">
            <a:spAutoFit/>
          </a:bodyPr>
          <a:lstStyle/>
          <a:p>
            <a:r>
              <a:rPr lang="en-GB" b="1" dirty="0" smtClean="0">
                <a:solidFill>
                  <a:srgbClr val="C00000"/>
                </a:solidFill>
                <a:latin typeface="+mn-lt"/>
              </a:rPr>
              <a:t>La Mona</a:t>
            </a:r>
            <a:endParaRPr lang="en-GB" b="1" dirty="0">
              <a:solidFill>
                <a:srgbClr val="C00000"/>
              </a:solidFill>
              <a:latin typeface="+mn-lt"/>
            </a:endParaRPr>
          </a:p>
        </p:txBody>
      </p:sp>
      <p:sp>
        <p:nvSpPr>
          <p:cNvPr id="12" name="TextBox 11"/>
          <p:cNvSpPr txBox="1"/>
          <p:nvPr/>
        </p:nvSpPr>
        <p:spPr>
          <a:xfrm>
            <a:off x="1796728" y="4465520"/>
            <a:ext cx="1584176" cy="369332"/>
          </a:xfrm>
          <a:prstGeom prst="rect">
            <a:avLst/>
          </a:prstGeom>
          <a:noFill/>
        </p:spPr>
        <p:txBody>
          <a:bodyPr wrap="square" rtlCol="0">
            <a:spAutoFit/>
          </a:bodyPr>
          <a:lstStyle/>
          <a:p>
            <a:r>
              <a:rPr lang="en-GB" b="1" dirty="0" smtClean="0">
                <a:solidFill>
                  <a:srgbClr val="C00000"/>
                </a:solidFill>
                <a:latin typeface="+mn-lt"/>
              </a:rPr>
              <a:t>Statues</a:t>
            </a:r>
            <a:endParaRPr lang="en-GB" b="1" dirty="0">
              <a:solidFill>
                <a:srgbClr val="C00000"/>
              </a:solidFill>
              <a:latin typeface="+mn-lt"/>
            </a:endParaRPr>
          </a:p>
        </p:txBody>
      </p:sp>
      <p:sp>
        <p:nvSpPr>
          <p:cNvPr id="13" name="TextBox 12"/>
          <p:cNvSpPr txBox="1"/>
          <p:nvPr/>
        </p:nvSpPr>
        <p:spPr>
          <a:xfrm>
            <a:off x="3275856" y="4886569"/>
            <a:ext cx="1584176" cy="369332"/>
          </a:xfrm>
          <a:prstGeom prst="rect">
            <a:avLst/>
          </a:prstGeom>
          <a:noFill/>
        </p:spPr>
        <p:txBody>
          <a:bodyPr wrap="square" rtlCol="0">
            <a:spAutoFit/>
          </a:bodyPr>
          <a:lstStyle/>
          <a:p>
            <a:r>
              <a:rPr lang="en-GB" b="1" dirty="0" smtClean="0">
                <a:solidFill>
                  <a:srgbClr val="C00000"/>
                </a:solidFill>
                <a:latin typeface="+mn-lt"/>
              </a:rPr>
              <a:t>Crosses</a:t>
            </a:r>
            <a:endParaRPr lang="en-GB" b="1" dirty="0">
              <a:solidFill>
                <a:srgbClr val="C00000"/>
              </a:solidFill>
              <a:latin typeface="+mn-lt"/>
            </a:endParaRPr>
          </a:p>
        </p:txBody>
      </p:sp>
      <p:sp>
        <p:nvSpPr>
          <p:cNvPr id="14" name="TextBox 13"/>
          <p:cNvSpPr txBox="1"/>
          <p:nvPr/>
        </p:nvSpPr>
        <p:spPr>
          <a:xfrm>
            <a:off x="1796728" y="5437673"/>
            <a:ext cx="2478732" cy="646331"/>
          </a:xfrm>
          <a:prstGeom prst="rect">
            <a:avLst/>
          </a:prstGeom>
          <a:noFill/>
        </p:spPr>
        <p:txBody>
          <a:bodyPr wrap="square" rtlCol="0">
            <a:spAutoFit/>
          </a:bodyPr>
          <a:lstStyle/>
          <a:p>
            <a:r>
              <a:rPr lang="en-GB" b="1" dirty="0" smtClean="0">
                <a:solidFill>
                  <a:srgbClr val="C00000"/>
                </a:solidFill>
                <a:latin typeface="+mn-lt"/>
              </a:rPr>
              <a:t>El Domingo de la </a:t>
            </a:r>
            <a:r>
              <a:rPr lang="en-GB" b="1" dirty="0" err="1" smtClean="0">
                <a:solidFill>
                  <a:srgbClr val="C00000"/>
                </a:solidFill>
                <a:latin typeface="+mn-lt"/>
              </a:rPr>
              <a:t>Resurrección</a:t>
            </a:r>
            <a:endParaRPr lang="en-GB" b="1" dirty="0">
              <a:solidFill>
                <a:srgbClr val="C00000"/>
              </a:solidFill>
              <a:latin typeface="+mn-lt"/>
            </a:endParaRPr>
          </a:p>
        </p:txBody>
      </p:sp>
      <p:sp>
        <p:nvSpPr>
          <p:cNvPr id="15" name="TextBox 14"/>
          <p:cNvSpPr txBox="1"/>
          <p:nvPr/>
        </p:nvSpPr>
        <p:spPr>
          <a:xfrm>
            <a:off x="4415526" y="300390"/>
            <a:ext cx="4476954" cy="646331"/>
          </a:xfrm>
          <a:prstGeom prst="rect">
            <a:avLst/>
          </a:prstGeom>
          <a:noFill/>
        </p:spPr>
        <p:txBody>
          <a:bodyPr wrap="square" rtlCol="0">
            <a:spAutoFit/>
          </a:bodyPr>
          <a:lstStyle/>
          <a:p>
            <a:r>
              <a:rPr lang="en-GB" altLang="en-US" dirty="0" smtClean="0">
                <a:solidFill>
                  <a:srgbClr val="C00000"/>
                </a:solidFill>
                <a:latin typeface="+mn-lt"/>
              </a:rPr>
              <a:t>symbolise the life, suffering and resurrection of Jesus</a:t>
            </a:r>
            <a:endParaRPr lang="en-GB" b="1" dirty="0">
              <a:solidFill>
                <a:srgbClr val="C00000"/>
              </a:solidFill>
              <a:latin typeface="+mn-lt"/>
            </a:endParaRPr>
          </a:p>
        </p:txBody>
      </p:sp>
      <p:sp>
        <p:nvSpPr>
          <p:cNvPr id="17" name="TextBox 16"/>
          <p:cNvSpPr txBox="1"/>
          <p:nvPr/>
        </p:nvSpPr>
        <p:spPr>
          <a:xfrm>
            <a:off x="4572000" y="1030774"/>
            <a:ext cx="5017522" cy="369332"/>
          </a:xfrm>
          <a:prstGeom prst="rect">
            <a:avLst/>
          </a:prstGeom>
          <a:noFill/>
        </p:spPr>
        <p:txBody>
          <a:bodyPr wrap="square" rtlCol="0">
            <a:spAutoFit/>
          </a:bodyPr>
          <a:lstStyle/>
          <a:p>
            <a:r>
              <a:rPr lang="en-GB" altLang="en-US" dirty="0" smtClean="0">
                <a:solidFill>
                  <a:srgbClr val="C00000"/>
                </a:solidFill>
                <a:latin typeface="+mn-lt"/>
              </a:rPr>
              <a:t>because Spain is a mainly Catholic country</a:t>
            </a:r>
            <a:endParaRPr lang="en-GB" b="1" dirty="0">
              <a:solidFill>
                <a:srgbClr val="C00000"/>
              </a:solidFill>
              <a:latin typeface="+mn-lt"/>
            </a:endParaRPr>
          </a:p>
        </p:txBody>
      </p:sp>
      <p:sp>
        <p:nvSpPr>
          <p:cNvPr id="18" name="TextBox 17"/>
          <p:cNvSpPr txBox="1"/>
          <p:nvPr/>
        </p:nvSpPr>
        <p:spPr>
          <a:xfrm>
            <a:off x="4667046" y="1412776"/>
            <a:ext cx="4476954" cy="369332"/>
          </a:xfrm>
          <a:prstGeom prst="rect">
            <a:avLst/>
          </a:prstGeom>
          <a:noFill/>
        </p:spPr>
        <p:txBody>
          <a:bodyPr wrap="square" rtlCol="0">
            <a:spAutoFit/>
          </a:bodyPr>
          <a:lstStyle/>
          <a:p>
            <a:r>
              <a:rPr lang="en-GB" altLang="en-US" dirty="0" smtClean="0">
                <a:solidFill>
                  <a:srgbClr val="C00000"/>
                </a:solidFill>
                <a:latin typeface="+mn-lt"/>
              </a:rPr>
              <a:t>40 days and 40 nights</a:t>
            </a:r>
            <a:endParaRPr lang="en-GB" b="1" dirty="0">
              <a:solidFill>
                <a:srgbClr val="C00000"/>
              </a:solidFill>
              <a:latin typeface="+mn-lt"/>
            </a:endParaRPr>
          </a:p>
        </p:txBody>
      </p:sp>
      <p:sp>
        <p:nvSpPr>
          <p:cNvPr id="19" name="Rectangle 18"/>
          <p:cNvSpPr/>
          <p:nvPr/>
        </p:nvSpPr>
        <p:spPr>
          <a:xfrm>
            <a:off x="5539187" y="2060848"/>
            <a:ext cx="2593980" cy="369332"/>
          </a:xfrm>
          <a:prstGeom prst="rect">
            <a:avLst/>
          </a:prstGeom>
        </p:spPr>
        <p:txBody>
          <a:bodyPr wrap="none">
            <a:spAutoFit/>
          </a:bodyPr>
          <a:lstStyle/>
          <a:p>
            <a:r>
              <a:rPr lang="en-GB" altLang="en-US" dirty="0">
                <a:solidFill>
                  <a:srgbClr val="C00000"/>
                </a:solidFill>
                <a:latin typeface="+mn-lt"/>
              </a:rPr>
              <a:t>La </a:t>
            </a:r>
            <a:r>
              <a:rPr lang="en-GB" altLang="en-US" dirty="0" err="1">
                <a:solidFill>
                  <a:srgbClr val="C00000"/>
                </a:solidFill>
                <a:latin typeface="+mn-lt"/>
              </a:rPr>
              <a:t>Danza</a:t>
            </a:r>
            <a:r>
              <a:rPr lang="en-GB" altLang="en-US" dirty="0">
                <a:solidFill>
                  <a:srgbClr val="C00000"/>
                </a:solidFill>
                <a:latin typeface="+mn-lt"/>
              </a:rPr>
              <a:t> de la </a:t>
            </a:r>
            <a:r>
              <a:rPr lang="en-GB" altLang="en-US" dirty="0" err="1">
                <a:solidFill>
                  <a:srgbClr val="C00000"/>
                </a:solidFill>
                <a:latin typeface="+mn-lt"/>
              </a:rPr>
              <a:t>Muerte</a:t>
            </a:r>
            <a:endParaRPr lang="en-GB" dirty="0">
              <a:solidFill>
                <a:srgbClr val="C00000"/>
              </a:solidFill>
              <a:latin typeface="+mn-lt"/>
            </a:endParaRPr>
          </a:p>
        </p:txBody>
      </p:sp>
      <p:sp>
        <p:nvSpPr>
          <p:cNvPr id="20" name="TextBox 19"/>
          <p:cNvSpPr txBox="1"/>
          <p:nvPr/>
        </p:nvSpPr>
        <p:spPr>
          <a:xfrm>
            <a:off x="4392488" y="2564904"/>
            <a:ext cx="4860032" cy="584775"/>
          </a:xfrm>
          <a:prstGeom prst="rect">
            <a:avLst/>
          </a:prstGeom>
          <a:noFill/>
        </p:spPr>
        <p:txBody>
          <a:bodyPr wrap="square" rtlCol="0">
            <a:spAutoFit/>
          </a:bodyPr>
          <a:lstStyle/>
          <a:p>
            <a:pPr eaLnBrk="1" hangingPunct="1"/>
            <a:r>
              <a:rPr lang="en-GB" altLang="en-US" sz="1600" dirty="0" smtClean="0">
                <a:solidFill>
                  <a:srgbClr val="C00000"/>
                </a:solidFill>
                <a:latin typeface="+mn-lt"/>
              </a:rPr>
              <a:t>The </a:t>
            </a:r>
            <a:r>
              <a:rPr lang="en-GB" altLang="en-US" sz="1600" dirty="0">
                <a:solidFill>
                  <a:srgbClr val="C00000"/>
                </a:solidFill>
                <a:latin typeface="+mn-lt"/>
              </a:rPr>
              <a:t>moment after death when it is decided whether a person’s soul goes to heaven or hell.</a:t>
            </a:r>
          </a:p>
        </p:txBody>
      </p:sp>
      <p:sp>
        <p:nvSpPr>
          <p:cNvPr id="21" name="Rectangle 20"/>
          <p:cNvSpPr/>
          <p:nvPr/>
        </p:nvSpPr>
        <p:spPr>
          <a:xfrm>
            <a:off x="4430020" y="3753906"/>
            <a:ext cx="4332938" cy="646331"/>
          </a:xfrm>
          <a:prstGeom prst="rect">
            <a:avLst/>
          </a:prstGeom>
        </p:spPr>
        <p:txBody>
          <a:bodyPr wrap="square">
            <a:spAutoFit/>
          </a:bodyPr>
          <a:lstStyle/>
          <a:p>
            <a:r>
              <a:rPr lang="en-GB" altLang="en-US" dirty="0" smtClean="0">
                <a:solidFill>
                  <a:srgbClr val="C00000"/>
                </a:solidFill>
                <a:latin typeface="+mn-lt"/>
              </a:rPr>
              <a:t>Chariot </a:t>
            </a:r>
            <a:r>
              <a:rPr lang="en-GB" altLang="en-US" dirty="0">
                <a:solidFill>
                  <a:srgbClr val="C00000"/>
                </a:solidFill>
                <a:latin typeface="+mn-lt"/>
              </a:rPr>
              <a:t>races, </a:t>
            </a:r>
            <a:r>
              <a:rPr lang="en-GB" altLang="en-US" dirty="0" smtClean="0">
                <a:solidFill>
                  <a:srgbClr val="C00000"/>
                </a:solidFill>
                <a:latin typeface="+mn-lt"/>
              </a:rPr>
              <a:t>processions </a:t>
            </a:r>
            <a:r>
              <a:rPr lang="en-GB" altLang="en-US" dirty="0">
                <a:solidFill>
                  <a:srgbClr val="C00000"/>
                </a:solidFill>
                <a:latin typeface="+mn-lt"/>
              </a:rPr>
              <a:t>of Roman Soldiers </a:t>
            </a:r>
            <a:endParaRPr lang="en-GB" dirty="0">
              <a:solidFill>
                <a:srgbClr val="C00000"/>
              </a:solidFill>
              <a:latin typeface="+mn-lt"/>
            </a:endParaRPr>
          </a:p>
        </p:txBody>
      </p:sp>
      <p:sp>
        <p:nvSpPr>
          <p:cNvPr id="22" name="Rectangle 21"/>
          <p:cNvSpPr/>
          <p:nvPr/>
        </p:nvSpPr>
        <p:spPr>
          <a:xfrm>
            <a:off x="7573209" y="4519667"/>
            <a:ext cx="1189749" cy="369332"/>
          </a:xfrm>
          <a:prstGeom prst="rect">
            <a:avLst/>
          </a:prstGeom>
        </p:spPr>
        <p:txBody>
          <a:bodyPr wrap="none">
            <a:spAutoFit/>
          </a:bodyPr>
          <a:lstStyle/>
          <a:p>
            <a:r>
              <a:rPr lang="en-US" altLang="en-US" dirty="0" err="1">
                <a:solidFill>
                  <a:srgbClr val="C00000"/>
                </a:solidFill>
                <a:latin typeface="+mn-lt"/>
              </a:rPr>
              <a:t>capirotes</a:t>
            </a:r>
            <a:endParaRPr lang="en-GB" dirty="0">
              <a:solidFill>
                <a:srgbClr val="C00000"/>
              </a:solidFill>
              <a:latin typeface="+mn-lt"/>
            </a:endParaRPr>
          </a:p>
        </p:txBody>
      </p:sp>
      <p:sp>
        <p:nvSpPr>
          <p:cNvPr id="23" name="Rectangle 22"/>
          <p:cNvSpPr/>
          <p:nvPr/>
        </p:nvSpPr>
        <p:spPr>
          <a:xfrm>
            <a:off x="7336655" y="5151144"/>
            <a:ext cx="1904689" cy="369332"/>
          </a:xfrm>
          <a:prstGeom prst="rect">
            <a:avLst/>
          </a:prstGeom>
        </p:spPr>
        <p:txBody>
          <a:bodyPr wrap="none">
            <a:spAutoFit/>
          </a:bodyPr>
          <a:lstStyle/>
          <a:p>
            <a:r>
              <a:rPr lang="en-US" altLang="en-US" dirty="0" smtClean="0">
                <a:solidFill>
                  <a:srgbClr val="C00000"/>
                </a:solidFill>
                <a:latin typeface="+mn-lt"/>
              </a:rPr>
              <a:t>Ash Wednesday</a:t>
            </a:r>
            <a:endParaRPr lang="en-GB" dirty="0">
              <a:solidFill>
                <a:srgbClr val="C00000"/>
              </a:solidFill>
              <a:latin typeface="+mn-lt"/>
            </a:endParaRPr>
          </a:p>
        </p:txBody>
      </p:sp>
      <p:sp>
        <p:nvSpPr>
          <p:cNvPr id="24" name="Rectangle 23"/>
          <p:cNvSpPr/>
          <p:nvPr/>
        </p:nvSpPr>
        <p:spPr>
          <a:xfrm>
            <a:off x="7727744" y="5576172"/>
            <a:ext cx="1524776" cy="369332"/>
          </a:xfrm>
          <a:prstGeom prst="rect">
            <a:avLst/>
          </a:prstGeom>
        </p:spPr>
        <p:txBody>
          <a:bodyPr wrap="none">
            <a:spAutoFit/>
          </a:bodyPr>
          <a:lstStyle/>
          <a:p>
            <a:r>
              <a:rPr lang="en-US" altLang="en-US" dirty="0" smtClean="0">
                <a:solidFill>
                  <a:srgbClr val="C00000"/>
                </a:solidFill>
                <a:latin typeface="+mn-lt"/>
              </a:rPr>
              <a:t>La </a:t>
            </a:r>
            <a:r>
              <a:rPr lang="en-US" altLang="en-US" dirty="0" err="1" smtClean="0">
                <a:solidFill>
                  <a:srgbClr val="C00000"/>
                </a:solidFill>
                <a:latin typeface="+mn-lt"/>
              </a:rPr>
              <a:t>Cuaresma</a:t>
            </a:r>
            <a:endParaRPr lang="en-GB" dirty="0">
              <a:solidFill>
                <a:srgbClr val="C00000"/>
              </a:solidFill>
              <a:latin typeface="+mn-lt"/>
            </a:endParaRPr>
          </a:p>
        </p:txBody>
      </p:sp>
      <p:sp>
        <p:nvSpPr>
          <p:cNvPr id="25" name="Rectangle 24"/>
          <p:cNvSpPr/>
          <p:nvPr/>
        </p:nvSpPr>
        <p:spPr>
          <a:xfrm>
            <a:off x="6617771" y="5969816"/>
            <a:ext cx="2433680" cy="369332"/>
          </a:xfrm>
          <a:prstGeom prst="rect">
            <a:avLst/>
          </a:prstGeom>
        </p:spPr>
        <p:txBody>
          <a:bodyPr wrap="none">
            <a:spAutoFit/>
          </a:bodyPr>
          <a:lstStyle/>
          <a:p>
            <a:r>
              <a:rPr lang="en-US" altLang="en-US" dirty="0" smtClean="0">
                <a:solidFill>
                  <a:srgbClr val="C00000"/>
                </a:solidFill>
                <a:latin typeface="+mn-lt"/>
              </a:rPr>
              <a:t>El Domingo de Ramos</a:t>
            </a:r>
            <a:endParaRPr lang="en-GB" dirty="0">
              <a:solidFill>
                <a:srgbClr val="C00000"/>
              </a:solidFill>
              <a:latin typeface="+mn-lt"/>
            </a:endParaRPr>
          </a:p>
        </p:txBody>
      </p:sp>
    </p:spTree>
    <p:extLst>
      <p:ext uri="{BB962C8B-B14F-4D97-AF65-F5344CB8AC3E}">
        <p14:creationId xmlns:p14="http://schemas.microsoft.com/office/powerpoint/2010/main" val="3487766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1000"/>
                                        <p:tgtEl>
                                          <p:spTgt spid="11"/>
                                        </p:tgtEl>
                                      </p:cBhvr>
                                    </p:animEffect>
                                    <p:anim calcmode="lin" valueType="num">
                                      <p:cBhvr>
                                        <p:cTn id="91" dur="1000" fill="hold"/>
                                        <p:tgtEl>
                                          <p:spTgt spid="11"/>
                                        </p:tgtEl>
                                        <p:attrNameLst>
                                          <p:attrName>ppt_x</p:attrName>
                                        </p:attrNameLst>
                                      </p:cBhvr>
                                      <p:tavLst>
                                        <p:tav tm="0">
                                          <p:val>
                                            <p:strVal val="#ppt_x"/>
                                          </p:val>
                                        </p:tav>
                                        <p:tav tm="100000">
                                          <p:val>
                                            <p:strVal val="#ppt_x"/>
                                          </p:val>
                                        </p:tav>
                                      </p:tavLst>
                                    </p:anim>
                                    <p:anim calcmode="lin" valueType="num">
                                      <p:cBhvr>
                                        <p:cTn id="9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1000"/>
                                        <p:tgtEl>
                                          <p:spTgt spid="12"/>
                                        </p:tgtEl>
                                      </p:cBhvr>
                                    </p:animEffect>
                                    <p:anim calcmode="lin" valueType="num">
                                      <p:cBhvr>
                                        <p:cTn id="105" dur="1000" fill="hold"/>
                                        <p:tgtEl>
                                          <p:spTgt spid="12"/>
                                        </p:tgtEl>
                                        <p:attrNameLst>
                                          <p:attrName>ppt_x</p:attrName>
                                        </p:attrNameLst>
                                      </p:cBhvr>
                                      <p:tavLst>
                                        <p:tav tm="0">
                                          <p:val>
                                            <p:strVal val="#ppt_x"/>
                                          </p:val>
                                        </p:tav>
                                        <p:tav tm="100000">
                                          <p:val>
                                            <p:strVal val="#ppt_x"/>
                                          </p:val>
                                        </p:tav>
                                      </p:tavLst>
                                    </p:anim>
                                    <p:anim calcmode="lin" valueType="num">
                                      <p:cBhvr>
                                        <p:cTn id="10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1000"/>
                                        <p:tgtEl>
                                          <p:spTgt spid="23"/>
                                        </p:tgtEl>
                                      </p:cBhvr>
                                    </p:animEffect>
                                    <p:anim calcmode="lin" valueType="num">
                                      <p:cBhvr>
                                        <p:cTn id="112" dur="1000" fill="hold"/>
                                        <p:tgtEl>
                                          <p:spTgt spid="23"/>
                                        </p:tgtEl>
                                        <p:attrNameLst>
                                          <p:attrName>ppt_x</p:attrName>
                                        </p:attrNameLst>
                                      </p:cBhvr>
                                      <p:tavLst>
                                        <p:tav tm="0">
                                          <p:val>
                                            <p:strVal val="#ppt_x"/>
                                          </p:val>
                                        </p:tav>
                                        <p:tav tm="100000">
                                          <p:val>
                                            <p:strVal val="#ppt_x"/>
                                          </p:val>
                                        </p:tav>
                                      </p:tavLst>
                                    </p:anim>
                                    <p:anim calcmode="lin" valueType="num">
                                      <p:cBhvr>
                                        <p:cTn id="1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1000"/>
                                        <p:tgtEl>
                                          <p:spTgt spid="13"/>
                                        </p:tgtEl>
                                      </p:cBhvr>
                                    </p:animEffect>
                                    <p:anim calcmode="lin" valueType="num">
                                      <p:cBhvr>
                                        <p:cTn id="119" dur="1000" fill="hold"/>
                                        <p:tgtEl>
                                          <p:spTgt spid="13"/>
                                        </p:tgtEl>
                                        <p:attrNameLst>
                                          <p:attrName>ppt_x</p:attrName>
                                        </p:attrNameLst>
                                      </p:cBhvr>
                                      <p:tavLst>
                                        <p:tav tm="0">
                                          <p:val>
                                            <p:strVal val="#ppt_x"/>
                                          </p:val>
                                        </p:tav>
                                        <p:tav tm="100000">
                                          <p:val>
                                            <p:strVal val="#ppt_x"/>
                                          </p:val>
                                        </p:tav>
                                      </p:tavLst>
                                    </p:anim>
                                    <p:anim calcmode="lin" valueType="num">
                                      <p:cBhvr>
                                        <p:cTn id="1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anim calcmode="lin" valueType="num">
                                      <p:cBhvr>
                                        <p:cTn id="126" dur="1000" fill="hold"/>
                                        <p:tgtEl>
                                          <p:spTgt spid="24"/>
                                        </p:tgtEl>
                                        <p:attrNameLst>
                                          <p:attrName>ppt_x</p:attrName>
                                        </p:attrNameLst>
                                      </p:cBhvr>
                                      <p:tavLst>
                                        <p:tav tm="0">
                                          <p:val>
                                            <p:strVal val="#ppt_x"/>
                                          </p:val>
                                        </p:tav>
                                        <p:tav tm="100000">
                                          <p:val>
                                            <p:strVal val="#ppt_x"/>
                                          </p:val>
                                        </p:tav>
                                      </p:tavLst>
                                    </p:anim>
                                    <p:anim calcmode="lin" valueType="num">
                                      <p:cBhvr>
                                        <p:cTn id="1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1000"/>
                                        <p:tgtEl>
                                          <p:spTgt spid="14"/>
                                        </p:tgtEl>
                                      </p:cBhvr>
                                    </p:animEffect>
                                    <p:anim calcmode="lin" valueType="num">
                                      <p:cBhvr>
                                        <p:cTn id="133" dur="1000" fill="hold"/>
                                        <p:tgtEl>
                                          <p:spTgt spid="14"/>
                                        </p:tgtEl>
                                        <p:attrNameLst>
                                          <p:attrName>ppt_x</p:attrName>
                                        </p:attrNameLst>
                                      </p:cBhvr>
                                      <p:tavLst>
                                        <p:tav tm="0">
                                          <p:val>
                                            <p:strVal val="#ppt_x"/>
                                          </p:val>
                                        </p:tav>
                                        <p:tav tm="100000">
                                          <p:val>
                                            <p:strVal val="#ppt_x"/>
                                          </p:val>
                                        </p:tav>
                                      </p:tavLst>
                                    </p:anim>
                                    <p:anim calcmode="lin" valueType="num">
                                      <p:cBhvr>
                                        <p:cTn id="1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1000"/>
                                        <p:tgtEl>
                                          <p:spTgt spid="25"/>
                                        </p:tgtEl>
                                      </p:cBhvr>
                                    </p:animEffect>
                                    <p:anim calcmode="lin" valueType="num">
                                      <p:cBhvr>
                                        <p:cTn id="140" dur="1000" fill="hold"/>
                                        <p:tgtEl>
                                          <p:spTgt spid="25"/>
                                        </p:tgtEl>
                                        <p:attrNameLst>
                                          <p:attrName>ppt_x</p:attrName>
                                        </p:attrNameLst>
                                      </p:cBhvr>
                                      <p:tavLst>
                                        <p:tav tm="0">
                                          <p:val>
                                            <p:strVal val="#ppt_x"/>
                                          </p:val>
                                        </p:tav>
                                        <p:tav tm="100000">
                                          <p:val>
                                            <p:strVal val="#ppt_x"/>
                                          </p:val>
                                        </p:tav>
                                      </p:tavLst>
                                    </p:anim>
                                    <p:anim calcmode="lin" valueType="num">
                                      <p:cBhvr>
                                        <p:cTn id="1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442777" y="346243"/>
            <a:ext cx="8424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dirty="0">
                <a:latin typeface="+mn-lt"/>
              </a:rPr>
              <a:t>La </a:t>
            </a:r>
            <a:r>
              <a:rPr lang="en-GB" altLang="en-US" sz="2800" b="1" dirty="0" err="1">
                <a:latin typeface="+mn-lt"/>
              </a:rPr>
              <a:t>Semana</a:t>
            </a:r>
            <a:r>
              <a:rPr lang="en-GB" altLang="en-US" sz="2800" b="1" dirty="0">
                <a:latin typeface="+mn-lt"/>
              </a:rPr>
              <a:t> </a:t>
            </a:r>
            <a:r>
              <a:rPr lang="en-GB" altLang="en-US" sz="2800" b="1" dirty="0" smtClean="0">
                <a:latin typeface="+mn-lt"/>
              </a:rPr>
              <a:t>Santa: </a:t>
            </a:r>
            <a:r>
              <a:rPr lang="en-GB" altLang="en-US" sz="2000" b="1" dirty="0" smtClean="0">
                <a:latin typeface="+mn-lt"/>
              </a:rPr>
              <a:t>Holy Week</a:t>
            </a:r>
          </a:p>
        </p:txBody>
      </p:sp>
      <p:sp>
        <p:nvSpPr>
          <p:cNvPr id="24579" name="TextBox 20"/>
          <p:cNvSpPr txBox="1">
            <a:spLocks noChangeArrowheads="1"/>
          </p:cNvSpPr>
          <p:nvPr/>
        </p:nvSpPr>
        <p:spPr bwMode="auto">
          <a:xfrm>
            <a:off x="380416" y="1008807"/>
            <a:ext cx="4046477" cy="4739760"/>
          </a:xfrm>
          <a:prstGeom prst="rect">
            <a:avLst/>
          </a:prstGeom>
          <a:solidFill>
            <a:srgbClr val="FF0000">
              <a:alpha val="40000"/>
            </a:srgbClr>
          </a:solidFill>
          <a:ln w="9525">
            <a:solidFill>
              <a:schemeClr val="tx1"/>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mn-lt"/>
              </a:rPr>
              <a:t>Verbs</a:t>
            </a:r>
          </a:p>
          <a:p>
            <a:pPr eaLnBrk="1" hangingPunct="1">
              <a:spcBef>
                <a:spcPct val="0"/>
              </a:spcBef>
              <a:buFontTx/>
              <a:buNone/>
            </a:pPr>
            <a:endParaRPr lang="en-GB" altLang="en-US" sz="1000" dirty="0">
              <a:latin typeface="+mn-lt"/>
            </a:endParaRPr>
          </a:p>
          <a:p>
            <a:pPr eaLnBrk="1" hangingPunct="1">
              <a:spcBef>
                <a:spcPct val="0"/>
              </a:spcBef>
              <a:buFontTx/>
              <a:buNone/>
            </a:pPr>
            <a:r>
              <a:rPr lang="en-GB" altLang="en-US" sz="1600" b="1" dirty="0" err="1">
                <a:latin typeface="+mn-lt"/>
              </a:rPr>
              <a:t>Prefiero</a:t>
            </a:r>
            <a:r>
              <a:rPr lang="en-GB" altLang="en-US" sz="1600" dirty="0">
                <a:latin typeface="+mn-lt"/>
              </a:rPr>
              <a:t> = I prefer</a:t>
            </a:r>
          </a:p>
          <a:p>
            <a:pPr eaLnBrk="1" hangingPunct="1">
              <a:spcBef>
                <a:spcPct val="0"/>
              </a:spcBef>
              <a:buFontTx/>
              <a:buNone/>
            </a:pPr>
            <a:r>
              <a:rPr lang="en-GB" altLang="en-US" sz="1600" b="1" dirty="0" err="1">
                <a:latin typeface="+mn-lt"/>
              </a:rPr>
              <a:t>Pienso</a:t>
            </a:r>
            <a:r>
              <a:rPr lang="en-GB" altLang="en-US" sz="1600" b="1" dirty="0">
                <a:latin typeface="+mn-lt"/>
              </a:rPr>
              <a:t> </a:t>
            </a:r>
            <a:r>
              <a:rPr lang="en-GB" altLang="en-US" sz="1600" b="1" dirty="0" err="1">
                <a:latin typeface="+mn-lt"/>
              </a:rPr>
              <a:t>que</a:t>
            </a:r>
            <a:r>
              <a:rPr lang="en-GB" altLang="en-US" sz="1600" b="1" dirty="0">
                <a:latin typeface="+mn-lt"/>
              </a:rPr>
              <a:t> </a:t>
            </a:r>
            <a:r>
              <a:rPr lang="en-GB" altLang="en-US" sz="1600" dirty="0">
                <a:latin typeface="+mn-lt"/>
              </a:rPr>
              <a:t>= I think that</a:t>
            </a:r>
          </a:p>
          <a:p>
            <a:pPr eaLnBrk="1" hangingPunct="1">
              <a:spcBef>
                <a:spcPct val="0"/>
              </a:spcBef>
              <a:buFontTx/>
              <a:buNone/>
            </a:pPr>
            <a:r>
              <a:rPr lang="en-GB" altLang="en-US" sz="1600" b="1" dirty="0" err="1">
                <a:latin typeface="+mn-lt"/>
              </a:rPr>
              <a:t>En</a:t>
            </a:r>
            <a:r>
              <a:rPr lang="en-GB" altLang="en-US" sz="1600" b="1" dirty="0">
                <a:latin typeface="+mn-lt"/>
              </a:rPr>
              <a:t> mi </a:t>
            </a:r>
            <a:r>
              <a:rPr lang="en-GB" altLang="en-US" sz="1600" b="1" dirty="0" err="1">
                <a:latin typeface="+mn-lt"/>
              </a:rPr>
              <a:t>opinión</a:t>
            </a:r>
            <a:r>
              <a:rPr lang="en-GB" altLang="en-US" sz="1600" b="1" dirty="0">
                <a:latin typeface="+mn-lt"/>
              </a:rPr>
              <a:t> </a:t>
            </a:r>
            <a:r>
              <a:rPr lang="en-GB" altLang="en-US" sz="1600" dirty="0">
                <a:latin typeface="+mn-lt"/>
              </a:rPr>
              <a:t>= In my opinion</a:t>
            </a:r>
          </a:p>
          <a:p>
            <a:pPr eaLnBrk="1" hangingPunct="1">
              <a:spcBef>
                <a:spcPct val="0"/>
              </a:spcBef>
              <a:buFontTx/>
              <a:buNone/>
            </a:pPr>
            <a:r>
              <a:rPr lang="en-GB" altLang="en-US" sz="1600" b="1" dirty="0" err="1">
                <a:latin typeface="+mn-lt"/>
              </a:rPr>
              <a:t>Amo</a:t>
            </a:r>
            <a:r>
              <a:rPr lang="en-GB" altLang="en-US" sz="1600" dirty="0">
                <a:latin typeface="+mn-lt"/>
              </a:rPr>
              <a:t> = I love</a:t>
            </a:r>
          </a:p>
          <a:p>
            <a:pPr eaLnBrk="1" hangingPunct="1">
              <a:spcBef>
                <a:spcPct val="0"/>
              </a:spcBef>
              <a:buFontTx/>
              <a:buNone/>
            </a:pPr>
            <a:r>
              <a:rPr lang="en-GB" altLang="en-US" sz="1600" b="1" dirty="0">
                <a:latin typeface="+mn-lt"/>
              </a:rPr>
              <a:t>Me </a:t>
            </a:r>
            <a:r>
              <a:rPr lang="en-GB" altLang="en-US" sz="1600" b="1" dirty="0" err="1" smtClean="0">
                <a:latin typeface="+mn-lt"/>
              </a:rPr>
              <a:t>encanta</a:t>
            </a:r>
            <a:r>
              <a:rPr lang="en-GB" altLang="en-US" sz="1600" b="1" dirty="0" smtClean="0">
                <a:latin typeface="+mn-lt"/>
              </a:rPr>
              <a:t> </a:t>
            </a:r>
            <a:r>
              <a:rPr lang="en-GB" altLang="en-US" sz="1600" dirty="0">
                <a:latin typeface="+mn-lt"/>
              </a:rPr>
              <a:t>= I love</a:t>
            </a:r>
          </a:p>
          <a:p>
            <a:pPr eaLnBrk="1" hangingPunct="1">
              <a:spcBef>
                <a:spcPct val="0"/>
              </a:spcBef>
              <a:buFontTx/>
              <a:buNone/>
            </a:pPr>
            <a:r>
              <a:rPr lang="en-GB" altLang="en-US" sz="1600" b="1" dirty="0">
                <a:latin typeface="+mn-lt"/>
              </a:rPr>
              <a:t>Me </a:t>
            </a:r>
            <a:r>
              <a:rPr lang="en-GB" altLang="en-US" sz="1600" b="1" dirty="0" err="1">
                <a:latin typeface="+mn-lt"/>
              </a:rPr>
              <a:t>gusta</a:t>
            </a:r>
            <a:r>
              <a:rPr lang="en-GB" altLang="en-US" sz="1600" b="1" dirty="0">
                <a:latin typeface="+mn-lt"/>
              </a:rPr>
              <a:t> mucho </a:t>
            </a:r>
            <a:r>
              <a:rPr lang="en-GB" altLang="en-US" sz="1600" dirty="0">
                <a:latin typeface="+mn-lt"/>
              </a:rPr>
              <a:t>= I really like </a:t>
            </a:r>
          </a:p>
          <a:p>
            <a:pPr eaLnBrk="1" hangingPunct="1">
              <a:spcBef>
                <a:spcPct val="0"/>
              </a:spcBef>
              <a:buFontTx/>
              <a:buNone/>
            </a:pPr>
            <a:r>
              <a:rPr lang="en-GB" altLang="en-US" sz="1600" b="1" dirty="0">
                <a:latin typeface="+mn-lt"/>
              </a:rPr>
              <a:t>Me </a:t>
            </a:r>
            <a:r>
              <a:rPr lang="en-GB" altLang="en-US" sz="1600" b="1" dirty="0" err="1">
                <a:latin typeface="+mn-lt"/>
              </a:rPr>
              <a:t>gusta</a:t>
            </a:r>
            <a:r>
              <a:rPr lang="en-GB" altLang="en-US" sz="1600" b="1" dirty="0">
                <a:latin typeface="+mn-lt"/>
              </a:rPr>
              <a:t> </a:t>
            </a:r>
            <a:r>
              <a:rPr lang="en-GB" altLang="en-US" sz="1600" dirty="0">
                <a:latin typeface="+mn-lt"/>
              </a:rPr>
              <a:t>= I like</a:t>
            </a:r>
          </a:p>
          <a:p>
            <a:pPr eaLnBrk="1" hangingPunct="1">
              <a:spcBef>
                <a:spcPct val="0"/>
              </a:spcBef>
              <a:buFontTx/>
              <a:buNone/>
            </a:pPr>
            <a:r>
              <a:rPr lang="en-GB" altLang="en-US" sz="1600" b="1" dirty="0" smtClean="0">
                <a:latin typeface="+mn-lt"/>
              </a:rPr>
              <a:t>Me </a:t>
            </a:r>
            <a:r>
              <a:rPr lang="en-GB" altLang="en-US" sz="1600" b="1" dirty="0">
                <a:latin typeface="+mn-lt"/>
              </a:rPr>
              <a:t>da </a:t>
            </a:r>
            <a:r>
              <a:rPr lang="en-GB" altLang="en-US" sz="1600" b="1" dirty="0" err="1">
                <a:latin typeface="+mn-lt"/>
              </a:rPr>
              <a:t>igual</a:t>
            </a:r>
            <a:r>
              <a:rPr lang="en-GB" altLang="en-US" sz="1600" b="1" dirty="0">
                <a:latin typeface="+mn-lt"/>
              </a:rPr>
              <a:t> </a:t>
            </a:r>
            <a:r>
              <a:rPr lang="en-GB" altLang="en-US" sz="1600" dirty="0">
                <a:latin typeface="+mn-lt"/>
              </a:rPr>
              <a:t>= I don’t mind</a:t>
            </a:r>
          </a:p>
          <a:p>
            <a:pPr eaLnBrk="1" hangingPunct="1">
              <a:spcBef>
                <a:spcPct val="0"/>
              </a:spcBef>
              <a:buFontTx/>
              <a:buNone/>
            </a:pPr>
            <a:r>
              <a:rPr lang="en-GB" altLang="en-US" sz="1600" b="1" dirty="0">
                <a:latin typeface="+mn-lt"/>
              </a:rPr>
              <a:t>No me </a:t>
            </a:r>
            <a:r>
              <a:rPr lang="en-GB" altLang="en-US" sz="1600" b="1" dirty="0" err="1">
                <a:latin typeface="+mn-lt"/>
              </a:rPr>
              <a:t>gusta</a:t>
            </a:r>
            <a:r>
              <a:rPr lang="en-GB" altLang="en-US" sz="1600" b="1" dirty="0">
                <a:latin typeface="+mn-lt"/>
              </a:rPr>
              <a:t> </a:t>
            </a:r>
            <a:r>
              <a:rPr lang="en-GB" altLang="en-US" sz="1600" dirty="0">
                <a:latin typeface="+mn-lt"/>
              </a:rPr>
              <a:t>= I don’t like</a:t>
            </a:r>
          </a:p>
          <a:p>
            <a:pPr eaLnBrk="1" hangingPunct="1">
              <a:spcBef>
                <a:spcPct val="0"/>
              </a:spcBef>
              <a:buFontTx/>
              <a:buNone/>
            </a:pPr>
            <a:r>
              <a:rPr lang="en-GB" altLang="en-US" sz="1600" b="1" dirty="0">
                <a:latin typeface="+mn-lt"/>
              </a:rPr>
              <a:t>No me </a:t>
            </a:r>
            <a:r>
              <a:rPr lang="en-GB" altLang="en-US" sz="1600" b="1" dirty="0" err="1">
                <a:latin typeface="+mn-lt"/>
              </a:rPr>
              <a:t>gusta</a:t>
            </a:r>
            <a:r>
              <a:rPr lang="en-GB" altLang="en-US" sz="1600" b="1" dirty="0">
                <a:latin typeface="+mn-lt"/>
              </a:rPr>
              <a:t> nada </a:t>
            </a:r>
            <a:r>
              <a:rPr lang="en-GB" altLang="en-US" sz="1600" dirty="0">
                <a:latin typeface="+mn-lt"/>
              </a:rPr>
              <a:t>= I really don’t like</a:t>
            </a:r>
          </a:p>
          <a:p>
            <a:pPr eaLnBrk="1" hangingPunct="1">
              <a:spcBef>
                <a:spcPct val="0"/>
              </a:spcBef>
              <a:buFontTx/>
              <a:buNone/>
            </a:pPr>
            <a:r>
              <a:rPr lang="en-GB" altLang="en-US" sz="1600" b="1" dirty="0" err="1">
                <a:latin typeface="+mn-lt"/>
              </a:rPr>
              <a:t>Odio</a:t>
            </a:r>
            <a:r>
              <a:rPr lang="en-GB" altLang="en-US" sz="1600" b="1" dirty="0">
                <a:latin typeface="+mn-lt"/>
              </a:rPr>
              <a:t> </a:t>
            </a:r>
            <a:r>
              <a:rPr lang="en-GB" altLang="en-US" sz="1600" dirty="0">
                <a:latin typeface="+mn-lt"/>
              </a:rPr>
              <a:t>= I hate</a:t>
            </a:r>
          </a:p>
          <a:p>
            <a:pPr eaLnBrk="1" hangingPunct="1">
              <a:spcBef>
                <a:spcPct val="0"/>
              </a:spcBef>
              <a:buFontTx/>
              <a:buNone/>
            </a:pPr>
            <a:r>
              <a:rPr lang="en-GB" altLang="en-US" sz="1600" b="1" dirty="0" err="1">
                <a:latin typeface="+mn-lt"/>
              </a:rPr>
              <a:t>Detesto</a:t>
            </a:r>
            <a:r>
              <a:rPr lang="en-GB" altLang="en-US" sz="1600" dirty="0">
                <a:latin typeface="+mn-lt"/>
              </a:rPr>
              <a:t> = I </a:t>
            </a:r>
            <a:r>
              <a:rPr lang="en-GB" altLang="en-US" sz="1600" dirty="0" smtClean="0">
                <a:latin typeface="+mn-lt"/>
              </a:rPr>
              <a:t>hate</a:t>
            </a:r>
          </a:p>
          <a:p>
            <a:pPr>
              <a:spcBef>
                <a:spcPct val="0"/>
              </a:spcBef>
              <a:buNone/>
            </a:pPr>
            <a:r>
              <a:rPr lang="en-GB" altLang="en-US" sz="1600" b="1" dirty="0" smtClean="0">
                <a:latin typeface="+mj-lt"/>
              </a:rPr>
              <a:t>Me </a:t>
            </a:r>
            <a:r>
              <a:rPr lang="es-ES" sz="1600" b="1" dirty="0" smtClean="0">
                <a:latin typeface="+mj-lt"/>
              </a:rPr>
              <a:t>gustaría</a:t>
            </a:r>
            <a:r>
              <a:rPr lang="en-GB" sz="1600" b="1" dirty="0" smtClean="0">
                <a:latin typeface="+mj-lt"/>
              </a:rPr>
              <a:t> = </a:t>
            </a:r>
            <a:r>
              <a:rPr lang="en-GB" sz="1600" dirty="0" smtClean="0">
                <a:latin typeface="+mj-lt"/>
              </a:rPr>
              <a:t>I would like</a:t>
            </a:r>
            <a:endParaRPr lang="en-GB" altLang="en-US" sz="1600" b="1" dirty="0">
              <a:latin typeface="+mj-lt"/>
            </a:endParaRPr>
          </a:p>
          <a:p>
            <a:pPr eaLnBrk="1" hangingPunct="1">
              <a:spcBef>
                <a:spcPct val="0"/>
              </a:spcBef>
              <a:buFontTx/>
              <a:buNone/>
            </a:pPr>
            <a:r>
              <a:rPr lang="en-GB" altLang="en-US" sz="1600" b="1" dirty="0" err="1">
                <a:latin typeface="+mn-lt"/>
              </a:rPr>
              <a:t>Es</a:t>
            </a:r>
            <a:r>
              <a:rPr lang="en-GB" altLang="en-US" sz="1600" dirty="0">
                <a:latin typeface="+mn-lt"/>
              </a:rPr>
              <a:t> = It is</a:t>
            </a:r>
          </a:p>
          <a:p>
            <a:pPr eaLnBrk="1" hangingPunct="1">
              <a:spcBef>
                <a:spcPct val="0"/>
              </a:spcBef>
              <a:buFontTx/>
              <a:buNone/>
            </a:pPr>
            <a:r>
              <a:rPr lang="en-GB" altLang="en-US" sz="1600" b="1" dirty="0">
                <a:latin typeface="+mn-lt"/>
              </a:rPr>
              <a:t>Son</a:t>
            </a:r>
            <a:r>
              <a:rPr lang="en-GB" altLang="en-US" sz="1600" dirty="0">
                <a:latin typeface="+mn-lt"/>
              </a:rPr>
              <a:t> = They are</a:t>
            </a:r>
          </a:p>
          <a:p>
            <a:pPr>
              <a:spcBef>
                <a:spcPct val="0"/>
              </a:spcBef>
              <a:buNone/>
            </a:pPr>
            <a:r>
              <a:rPr lang="en-GB" altLang="en-US" sz="1600" b="1" dirty="0">
                <a:latin typeface="+mn-lt"/>
              </a:rPr>
              <a:t>Hay </a:t>
            </a:r>
            <a:r>
              <a:rPr lang="en-GB" altLang="en-US" sz="1600" dirty="0">
                <a:latin typeface="+mn-lt"/>
              </a:rPr>
              <a:t>= There is/</a:t>
            </a:r>
            <a:r>
              <a:rPr lang="en-GB" altLang="en-US" sz="1600" dirty="0" smtClean="0">
                <a:latin typeface="+mn-lt"/>
              </a:rPr>
              <a:t>are</a:t>
            </a:r>
          </a:p>
          <a:p>
            <a:pPr>
              <a:spcBef>
                <a:spcPct val="0"/>
              </a:spcBef>
              <a:buNone/>
            </a:pPr>
            <a:r>
              <a:rPr lang="en-GB" altLang="en-US" sz="1600" b="1" dirty="0" err="1" smtClean="0">
                <a:latin typeface="+mn-lt"/>
              </a:rPr>
              <a:t>recordar</a:t>
            </a:r>
            <a:r>
              <a:rPr lang="en-GB" altLang="en-US" sz="1600" b="1" dirty="0" smtClean="0">
                <a:latin typeface="+mn-lt"/>
              </a:rPr>
              <a:t> </a:t>
            </a:r>
            <a:r>
              <a:rPr lang="en-GB" altLang="en-US" sz="1600" dirty="0">
                <a:latin typeface="+mn-lt"/>
              </a:rPr>
              <a:t>= To </a:t>
            </a:r>
            <a:r>
              <a:rPr lang="en-GB" altLang="en-US" sz="1600" dirty="0" smtClean="0">
                <a:latin typeface="+mn-lt"/>
              </a:rPr>
              <a:t>remember</a:t>
            </a:r>
            <a:endParaRPr lang="en-GB" altLang="en-US" sz="1600" dirty="0">
              <a:latin typeface="+mn-lt"/>
            </a:endParaRPr>
          </a:p>
        </p:txBody>
      </p:sp>
      <p:sp>
        <p:nvSpPr>
          <p:cNvPr id="24580" name="TextBox 20"/>
          <p:cNvSpPr txBox="1">
            <a:spLocks noChangeArrowheads="1"/>
          </p:cNvSpPr>
          <p:nvPr/>
        </p:nvSpPr>
        <p:spPr bwMode="auto">
          <a:xfrm>
            <a:off x="4427984" y="980728"/>
            <a:ext cx="4377293" cy="2523768"/>
          </a:xfrm>
          <a:prstGeom prst="rect">
            <a:avLst/>
          </a:prstGeom>
          <a:solidFill>
            <a:schemeClr val="accent1">
              <a:alpha val="51000"/>
            </a:schemeClr>
          </a:solidFill>
          <a:ln w="9525">
            <a:solidFill>
              <a:schemeClr val="tx1"/>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smtClean="0">
                <a:latin typeface="+mn-lt"/>
              </a:rPr>
              <a:t>Nouns / Vocabulary</a:t>
            </a:r>
            <a:endParaRPr lang="en-GB" altLang="en-US" sz="2000" b="1" dirty="0">
              <a:latin typeface="+mn-lt"/>
            </a:endParaRPr>
          </a:p>
          <a:p>
            <a:pPr eaLnBrk="1" hangingPunct="1">
              <a:spcBef>
                <a:spcPct val="0"/>
              </a:spcBef>
              <a:buFontTx/>
              <a:buNone/>
            </a:pPr>
            <a:endParaRPr lang="en-GB" altLang="en-US" sz="1000" dirty="0">
              <a:latin typeface="+mn-lt"/>
            </a:endParaRPr>
          </a:p>
          <a:p>
            <a:pPr eaLnBrk="1" hangingPunct="1">
              <a:spcBef>
                <a:spcPct val="0"/>
              </a:spcBef>
              <a:buFontTx/>
              <a:buNone/>
            </a:pPr>
            <a:r>
              <a:rPr lang="en-GB" altLang="en-US" sz="1600" b="1" dirty="0">
                <a:latin typeface="+mn-lt"/>
              </a:rPr>
              <a:t>l</a:t>
            </a:r>
            <a:r>
              <a:rPr lang="en-GB" altLang="en-US" sz="1600" b="1" dirty="0" smtClean="0">
                <a:latin typeface="+mn-lt"/>
              </a:rPr>
              <a:t>os </a:t>
            </a:r>
            <a:r>
              <a:rPr lang="en-GB" altLang="en-US" sz="1600" b="1" dirty="0" err="1">
                <a:latin typeface="+mn-lt"/>
              </a:rPr>
              <a:t>participantes</a:t>
            </a:r>
            <a:r>
              <a:rPr lang="en-GB" altLang="en-US" sz="1600" b="1" dirty="0">
                <a:latin typeface="+mn-lt"/>
              </a:rPr>
              <a:t> </a:t>
            </a:r>
            <a:r>
              <a:rPr lang="en-GB" altLang="en-US" sz="1600" dirty="0">
                <a:latin typeface="+mn-lt"/>
              </a:rPr>
              <a:t>= The Participants</a:t>
            </a:r>
          </a:p>
          <a:p>
            <a:pPr eaLnBrk="1" hangingPunct="1">
              <a:spcBef>
                <a:spcPct val="0"/>
              </a:spcBef>
              <a:buFontTx/>
              <a:buNone/>
            </a:pPr>
            <a:r>
              <a:rPr lang="en-GB" altLang="en-US" sz="1600" b="1" dirty="0" err="1" smtClean="0">
                <a:latin typeface="+mn-lt"/>
              </a:rPr>
              <a:t>las</a:t>
            </a:r>
            <a:r>
              <a:rPr lang="en-GB" altLang="en-US" sz="1600" b="1" dirty="0" smtClean="0">
                <a:latin typeface="+mn-lt"/>
              </a:rPr>
              <a:t> </a:t>
            </a:r>
            <a:r>
              <a:rPr lang="en-GB" altLang="en-US" sz="1600" b="1" dirty="0" err="1">
                <a:latin typeface="+mn-lt"/>
              </a:rPr>
              <a:t>bandas</a:t>
            </a:r>
            <a:r>
              <a:rPr lang="en-GB" altLang="en-US" sz="1600" b="1" dirty="0">
                <a:latin typeface="+mn-lt"/>
              </a:rPr>
              <a:t> de </a:t>
            </a:r>
            <a:r>
              <a:rPr lang="en-GB" altLang="en-US" sz="1600" b="1" dirty="0" err="1">
                <a:latin typeface="+mn-lt"/>
              </a:rPr>
              <a:t>música</a:t>
            </a:r>
            <a:r>
              <a:rPr lang="en-GB" altLang="en-US" sz="1600" dirty="0">
                <a:latin typeface="+mn-lt"/>
              </a:rPr>
              <a:t> = Music Bands</a:t>
            </a:r>
          </a:p>
          <a:p>
            <a:pPr eaLnBrk="1" hangingPunct="1">
              <a:spcBef>
                <a:spcPct val="0"/>
              </a:spcBef>
              <a:buFontTx/>
              <a:buNone/>
            </a:pPr>
            <a:r>
              <a:rPr lang="en-GB" altLang="en-US" sz="1600" b="1" dirty="0" smtClean="0">
                <a:latin typeface="+mn-lt"/>
              </a:rPr>
              <a:t>los </a:t>
            </a:r>
            <a:r>
              <a:rPr lang="en-GB" altLang="en-US" sz="1600" b="1" dirty="0" err="1">
                <a:latin typeface="+mn-lt"/>
              </a:rPr>
              <a:t>disfraces</a:t>
            </a:r>
            <a:r>
              <a:rPr lang="en-GB" altLang="en-US" sz="1600" b="1" dirty="0">
                <a:latin typeface="+mn-lt"/>
              </a:rPr>
              <a:t> </a:t>
            </a:r>
            <a:r>
              <a:rPr lang="en-GB" altLang="en-US" sz="1600" dirty="0">
                <a:latin typeface="+mn-lt"/>
              </a:rPr>
              <a:t>= The masks / disguises</a:t>
            </a:r>
          </a:p>
          <a:p>
            <a:pPr eaLnBrk="1" hangingPunct="1">
              <a:spcBef>
                <a:spcPct val="0"/>
              </a:spcBef>
              <a:buFontTx/>
              <a:buNone/>
            </a:pPr>
            <a:r>
              <a:rPr lang="en-GB" altLang="en-US" sz="1600" b="1" dirty="0" smtClean="0">
                <a:latin typeface="+mn-lt"/>
              </a:rPr>
              <a:t>los </a:t>
            </a:r>
            <a:r>
              <a:rPr lang="en-GB" altLang="en-US" sz="1600" b="1" dirty="0" err="1">
                <a:latin typeface="+mn-lt"/>
              </a:rPr>
              <a:t>eventos</a:t>
            </a:r>
            <a:r>
              <a:rPr lang="en-GB" altLang="en-US" sz="1600" b="1" dirty="0">
                <a:latin typeface="+mn-lt"/>
              </a:rPr>
              <a:t> </a:t>
            </a:r>
            <a:r>
              <a:rPr lang="en-GB" altLang="en-US" sz="1600" b="1" dirty="0" err="1">
                <a:latin typeface="+mn-lt"/>
              </a:rPr>
              <a:t>historicos</a:t>
            </a:r>
            <a:r>
              <a:rPr lang="en-GB" altLang="en-US" sz="1600" dirty="0">
                <a:latin typeface="+mn-lt"/>
              </a:rPr>
              <a:t> = Historic events</a:t>
            </a:r>
          </a:p>
          <a:p>
            <a:pPr eaLnBrk="1" hangingPunct="1">
              <a:spcBef>
                <a:spcPct val="0"/>
              </a:spcBef>
              <a:buFontTx/>
              <a:buNone/>
            </a:pPr>
            <a:r>
              <a:rPr lang="en-GB" altLang="en-US" sz="1600" b="1" dirty="0" smtClean="0">
                <a:latin typeface="+mn-lt"/>
              </a:rPr>
              <a:t>el </a:t>
            </a:r>
            <a:r>
              <a:rPr lang="en-GB" altLang="en-US" sz="1600" b="1" dirty="0" err="1">
                <a:latin typeface="+mn-lt"/>
              </a:rPr>
              <a:t>verdadero</a:t>
            </a:r>
            <a:r>
              <a:rPr lang="en-GB" altLang="en-US" sz="1600" b="1" dirty="0">
                <a:latin typeface="+mn-lt"/>
              </a:rPr>
              <a:t> </a:t>
            </a:r>
            <a:r>
              <a:rPr lang="en-GB" altLang="en-US" sz="1600" b="1" dirty="0" err="1">
                <a:latin typeface="+mn-lt"/>
              </a:rPr>
              <a:t>significado</a:t>
            </a:r>
            <a:r>
              <a:rPr lang="en-GB" altLang="en-US" sz="1600" b="1" dirty="0">
                <a:latin typeface="+mn-lt"/>
              </a:rPr>
              <a:t> de la Pascua </a:t>
            </a:r>
            <a:r>
              <a:rPr lang="en-GB" altLang="en-US" sz="1600" dirty="0">
                <a:latin typeface="+mn-lt"/>
              </a:rPr>
              <a:t>= The true meaning of </a:t>
            </a:r>
            <a:r>
              <a:rPr lang="en-GB" altLang="en-US" sz="1600" dirty="0" smtClean="0">
                <a:latin typeface="+mn-lt"/>
              </a:rPr>
              <a:t>Easter</a:t>
            </a:r>
          </a:p>
          <a:p>
            <a:pPr eaLnBrk="1" hangingPunct="1">
              <a:spcBef>
                <a:spcPct val="0"/>
              </a:spcBef>
              <a:buFontTx/>
              <a:buNone/>
            </a:pPr>
            <a:r>
              <a:rPr lang="en-GB" altLang="en-US" sz="1600" b="1" dirty="0">
                <a:latin typeface="+mn-lt"/>
              </a:rPr>
              <a:t>l</a:t>
            </a:r>
            <a:r>
              <a:rPr lang="en-GB" altLang="en-US" sz="1600" b="1" dirty="0" smtClean="0">
                <a:latin typeface="+mn-lt"/>
              </a:rPr>
              <a:t>os </a:t>
            </a:r>
            <a:r>
              <a:rPr lang="en-GB" altLang="en-US" sz="1600" b="1" dirty="0" err="1" smtClean="0">
                <a:latin typeface="+mn-lt"/>
              </a:rPr>
              <a:t>huevos</a:t>
            </a:r>
            <a:r>
              <a:rPr lang="en-GB" altLang="en-US" sz="1600" b="1" dirty="0" smtClean="0">
                <a:latin typeface="+mn-lt"/>
              </a:rPr>
              <a:t> = </a:t>
            </a:r>
            <a:r>
              <a:rPr lang="en-GB" altLang="en-US" sz="1600" dirty="0" smtClean="0">
                <a:latin typeface="+mn-lt"/>
              </a:rPr>
              <a:t>eggs</a:t>
            </a:r>
            <a:r>
              <a:rPr lang="en-GB" altLang="en-US" sz="1600" b="1" dirty="0" smtClean="0">
                <a:latin typeface="+mn-lt"/>
              </a:rPr>
              <a:t> </a:t>
            </a:r>
            <a:endParaRPr lang="en-GB" altLang="en-US" sz="1600" b="1" dirty="0">
              <a:latin typeface="+mn-lt"/>
            </a:endParaRPr>
          </a:p>
          <a:p>
            <a:pPr eaLnBrk="1" hangingPunct="1">
              <a:spcBef>
                <a:spcPct val="0"/>
              </a:spcBef>
              <a:buFontTx/>
              <a:buNone/>
            </a:pPr>
            <a:r>
              <a:rPr lang="en-GB" altLang="en-US" sz="1600" b="1" dirty="0" err="1" smtClean="0">
                <a:latin typeface="+mn-lt"/>
              </a:rPr>
              <a:t>una</a:t>
            </a:r>
            <a:r>
              <a:rPr lang="en-GB" altLang="en-US" sz="1600" b="1" dirty="0" smtClean="0">
                <a:latin typeface="+mn-lt"/>
              </a:rPr>
              <a:t> fiesta </a:t>
            </a:r>
            <a:r>
              <a:rPr lang="en-GB" altLang="en-US" sz="1600" dirty="0">
                <a:latin typeface="+mn-lt"/>
              </a:rPr>
              <a:t>= </a:t>
            </a:r>
            <a:r>
              <a:rPr lang="en-GB" altLang="en-US" sz="1600" dirty="0" smtClean="0">
                <a:latin typeface="+mn-lt"/>
              </a:rPr>
              <a:t>A </a:t>
            </a:r>
            <a:r>
              <a:rPr lang="en-GB" altLang="en-US" sz="1600" dirty="0">
                <a:latin typeface="+mn-lt"/>
              </a:rPr>
              <a:t>festival</a:t>
            </a:r>
          </a:p>
        </p:txBody>
      </p:sp>
      <p:sp>
        <p:nvSpPr>
          <p:cNvPr id="24581" name="TextBox 20"/>
          <p:cNvSpPr txBox="1">
            <a:spLocks noChangeArrowheads="1"/>
          </p:cNvSpPr>
          <p:nvPr/>
        </p:nvSpPr>
        <p:spPr bwMode="auto">
          <a:xfrm>
            <a:off x="683568" y="5661248"/>
            <a:ext cx="7939775" cy="892552"/>
          </a:xfrm>
          <a:prstGeom prst="rect">
            <a:avLst/>
          </a:prstGeom>
          <a:solidFill>
            <a:srgbClr val="92D050">
              <a:alpha val="53000"/>
            </a:srgbClr>
          </a:solidFill>
          <a:ln w="9525">
            <a:solidFill>
              <a:schemeClr val="tx1"/>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a:latin typeface="+mn-lt"/>
              </a:rPr>
              <a:t>Connectives</a:t>
            </a:r>
          </a:p>
          <a:p>
            <a:pPr algn="ctr" eaLnBrk="1" hangingPunct="1">
              <a:spcBef>
                <a:spcPct val="0"/>
              </a:spcBef>
              <a:buFontTx/>
              <a:buNone/>
            </a:pPr>
            <a:endParaRPr lang="en-GB" altLang="en-US" sz="1600" dirty="0">
              <a:latin typeface="+mn-lt"/>
            </a:endParaRPr>
          </a:p>
          <a:p>
            <a:pPr algn="ctr" eaLnBrk="1" hangingPunct="1">
              <a:spcBef>
                <a:spcPct val="0"/>
              </a:spcBef>
              <a:buFontTx/>
              <a:buNone/>
            </a:pPr>
            <a:r>
              <a:rPr lang="en-GB" altLang="en-US" sz="1600" b="1" dirty="0" err="1" smtClean="0">
                <a:latin typeface="+mn-lt"/>
              </a:rPr>
              <a:t>porque</a:t>
            </a:r>
            <a:r>
              <a:rPr lang="en-GB" altLang="en-US" sz="1600" b="1" dirty="0" smtClean="0">
                <a:latin typeface="+mn-lt"/>
              </a:rPr>
              <a:t> </a:t>
            </a:r>
            <a:r>
              <a:rPr lang="en-GB" altLang="en-US" sz="1600" dirty="0">
                <a:latin typeface="+mn-lt"/>
              </a:rPr>
              <a:t>= </a:t>
            </a:r>
            <a:r>
              <a:rPr lang="en-GB" altLang="en-US" sz="1600" dirty="0" smtClean="0">
                <a:latin typeface="+mn-lt"/>
              </a:rPr>
              <a:t>because	</a:t>
            </a:r>
            <a:r>
              <a:rPr lang="en-GB" altLang="en-US" sz="1600" b="1" dirty="0" smtClean="0">
                <a:latin typeface="+mn-lt"/>
              </a:rPr>
              <a:t>y</a:t>
            </a:r>
            <a:r>
              <a:rPr lang="en-GB" altLang="en-US" sz="1600" dirty="0" smtClean="0">
                <a:latin typeface="+mn-lt"/>
              </a:rPr>
              <a:t> </a:t>
            </a:r>
            <a:r>
              <a:rPr lang="en-GB" altLang="en-US" sz="1600" dirty="0">
                <a:latin typeface="+mn-lt"/>
              </a:rPr>
              <a:t>= </a:t>
            </a:r>
            <a:r>
              <a:rPr lang="en-GB" altLang="en-US" sz="1600" dirty="0" smtClean="0">
                <a:latin typeface="+mn-lt"/>
              </a:rPr>
              <a:t>And	</a:t>
            </a:r>
            <a:r>
              <a:rPr lang="en-GB" altLang="en-US" sz="1600" b="1" dirty="0" err="1" smtClean="0">
                <a:latin typeface="+mn-lt"/>
              </a:rPr>
              <a:t>también</a:t>
            </a:r>
            <a:r>
              <a:rPr lang="en-GB" altLang="en-US" sz="1600" dirty="0" smtClean="0">
                <a:latin typeface="+mn-lt"/>
              </a:rPr>
              <a:t> </a:t>
            </a:r>
            <a:r>
              <a:rPr lang="en-GB" altLang="en-US" sz="1600" dirty="0">
                <a:latin typeface="+mn-lt"/>
              </a:rPr>
              <a:t>= </a:t>
            </a:r>
            <a:r>
              <a:rPr lang="en-GB" altLang="en-US" sz="1600" dirty="0" smtClean="0">
                <a:latin typeface="+mn-lt"/>
              </a:rPr>
              <a:t>also	</a:t>
            </a:r>
            <a:r>
              <a:rPr lang="en-GB" altLang="en-US" sz="1600" b="1" dirty="0" err="1" smtClean="0">
                <a:latin typeface="+mn-lt"/>
              </a:rPr>
              <a:t>muy</a:t>
            </a:r>
            <a:r>
              <a:rPr lang="en-GB" altLang="en-US" sz="1600" b="1" dirty="0" smtClean="0">
                <a:latin typeface="+mn-lt"/>
              </a:rPr>
              <a:t> </a:t>
            </a:r>
            <a:r>
              <a:rPr lang="en-GB" altLang="en-US" sz="1600" dirty="0">
                <a:latin typeface="+mn-lt"/>
              </a:rPr>
              <a:t>= Very</a:t>
            </a:r>
          </a:p>
        </p:txBody>
      </p:sp>
      <p:sp>
        <p:nvSpPr>
          <p:cNvPr id="7" name="TextBox 20"/>
          <p:cNvSpPr txBox="1">
            <a:spLocks noChangeArrowheads="1"/>
          </p:cNvSpPr>
          <p:nvPr/>
        </p:nvSpPr>
        <p:spPr bwMode="auto">
          <a:xfrm>
            <a:off x="4427984" y="3717032"/>
            <a:ext cx="4464496" cy="1877437"/>
          </a:xfrm>
          <a:prstGeom prst="rect">
            <a:avLst/>
          </a:prstGeom>
          <a:solidFill>
            <a:srgbClr val="FFFF00">
              <a:alpha val="62000"/>
            </a:srgbClr>
          </a:solidFill>
          <a:ln w="9525">
            <a:solidFill>
              <a:schemeClr val="tx1"/>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000" b="1" dirty="0" smtClean="0">
                <a:latin typeface="+mn-lt"/>
              </a:rPr>
              <a:t>Adjectives</a:t>
            </a:r>
          </a:p>
          <a:p>
            <a:pPr eaLnBrk="1" hangingPunct="1">
              <a:spcBef>
                <a:spcPct val="0"/>
              </a:spcBef>
              <a:buFontTx/>
              <a:buNone/>
            </a:pPr>
            <a:r>
              <a:rPr lang="en-GB" altLang="en-US" sz="1600" b="1" dirty="0" err="1" smtClean="0">
                <a:latin typeface="+mn-lt"/>
              </a:rPr>
              <a:t>importante</a:t>
            </a:r>
            <a:r>
              <a:rPr lang="en-GB" altLang="en-US" sz="1600" b="1" dirty="0" smtClean="0">
                <a:latin typeface="+mn-lt"/>
              </a:rPr>
              <a:t> = </a:t>
            </a:r>
            <a:r>
              <a:rPr lang="en-GB" altLang="en-US" sz="1600" dirty="0" smtClean="0">
                <a:latin typeface="+mn-lt"/>
              </a:rPr>
              <a:t>important</a:t>
            </a:r>
          </a:p>
          <a:p>
            <a:pPr eaLnBrk="1" hangingPunct="1">
              <a:spcBef>
                <a:spcPct val="0"/>
              </a:spcBef>
              <a:buFontTx/>
              <a:buNone/>
            </a:pPr>
            <a:r>
              <a:rPr lang="en-GB" altLang="en-US" sz="1600" b="1" dirty="0" err="1" smtClean="0">
                <a:latin typeface="+mn-lt"/>
              </a:rPr>
              <a:t>interesante</a:t>
            </a:r>
            <a:r>
              <a:rPr lang="en-GB" altLang="en-US" sz="1600" b="1" dirty="0" smtClean="0">
                <a:latin typeface="+mn-lt"/>
              </a:rPr>
              <a:t> = </a:t>
            </a:r>
            <a:r>
              <a:rPr lang="en-GB" altLang="en-US" sz="1600" dirty="0" smtClean="0">
                <a:latin typeface="+mn-lt"/>
              </a:rPr>
              <a:t>interesting</a:t>
            </a:r>
          </a:p>
          <a:p>
            <a:pPr eaLnBrk="1" hangingPunct="1">
              <a:spcBef>
                <a:spcPct val="0"/>
              </a:spcBef>
              <a:buFontTx/>
              <a:buNone/>
            </a:pPr>
            <a:r>
              <a:rPr lang="en-GB" altLang="en-US" sz="1600" b="1" dirty="0" err="1" smtClean="0">
                <a:latin typeface="+mn-lt"/>
              </a:rPr>
              <a:t>divertido</a:t>
            </a:r>
            <a:r>
              <a:rPr lang="en-GB" altLang="en-US" sz="1600" b="1" dirty="0" smtClean="0">
                <a:latin typeface="+mn-lt"/>
              </a:rPr>
              <a:t>/ a = </a:t>
            </a:r>
            <a:r>
              <a:rPr lang="en-GB" altLang="en-US" sz="1600" dirty="0" smtClean="0">
                <a:latin typeface="+mn-lt"/>
              </a:rPr>
              <a:t>fun	     </a:t>
            </a:r>
            <a:r>
              <a:rPr lang="en-GB" altLang="en-US" sz="1600" b="1" dirty="0" err="1" smtClean="0">
                <a:latin typeface="+mn-lt"/>
              </a:rPr>
              <a:t>diferente</a:t>
            </a:r>
            <a:r>
              <a:rPr lang="en-GB" altLang="en-US" sz="1600" dirty="0" smtClean="0">
                <a:latin typeface="+mn-lt"/>
              </a:rPr>
              <a:t> = different</a:t>
            </a:r>
          </a:p>
          <a:p>
            <a:pPr>
              <a:spcBef>
                <a:spcPct val="0"/>
              </a:spcBef>
              <a:buNone/>
            </a:pPr>
            <a:r>
              <a:rPr lang="en-GB" altLang="en-US" sz="1600" b="1" dirty="0" smtClean="0">
                <a:latin typeface="+mn-lt"/>
              </a:rPr>
              <a:t>triste = </a:t>
            </a:r>
            <a:r>
              <a:rPr lang="en-GB" altLang="en-US" sz="1600" dirty="0" smtClean="0">
                <a:latin typeface="+mn-lt"/>
              </a:rPr>
              <a:t>sad	     </a:t>
            </a:r>
            <a:r>
              <a:rPr lang="en-GB" altLang="en-US" sz="1600" b="1" dirty="0" err="1" smtClean="0">
                <a:latin typeface="+mn-lt"/>
              </a:rPr>
              <a:t>raro</a:t>
            </a:r>
            <a:r>
              <a:rPr lang="en-GB" altLang="en-US" sz="1600" b="1" dirty="0" smtClean="0">
                <a:latin typeface="+mn-lt"/>
              </a:rPr>
              <a:t>/a</a:t>
            </a:r>
            <a:r>
              <a:rPr lang="en-GB" altLang="en-US" sz="1600" dirty="0" smtClean="0">
                <a:latin typeface="+mn-lt"/>
              </a:rPr>
              <a:t> = strange</a:t>
            </a:r>
            <a:r>
              <a:rPr lang="en-GB" altLang="en-US" sz="1600" b="1" dirty="0">
                <a:latin typeface="+mn-lt"/>
              </a:rPr>
              <a:t> </a:t>
            </a:r>
            <a:r>
              <a:rPr lang="en-GB" altLang="en-US" sz="1600" b="1" dirty="0" err="1" smtClean="0">
                <a:latin typeface="+mn-lt"/>
              </a:rPr>
              <a:t>aburrido</a:t>
            </a:r>
            <a:r>
              <a:rPr lang="en-GB" altLang="en-US" sz="1600" b="1" dirty="0" smtClean="0">
                <a:latin typeface="+mn-lt"/>
              </a:rPr>
              <a:t>/a = </a:t>
            </a:r>
            <a:r>
              <a:rPr lang="en-GB" altLang="en-US" sz="1600" dirty="0" smtClean="0">
                <a:latin typeface="+mn-lt"/>
              </a:rPr>
              <a:t>boring   </a:t>
            </a:r>
            <a:r>
              <a:rPr lang="en-GB" altLang="en-US" sz="1600" b="1" dirty="0" smtClean="0">
                <a:latin typeface="+mn-lt"/>
              </a:rPr>
              <a:t>bonito/a = </a:t>
            </a:r>
            <a:r>
              <a:rPr lang="en-GB" altLang="en-US" sz="1600" dirty="0" smtClean="0">
                <a:latin typeface="+mn-lt"/>
              </a:rPr>
              <a:t>pretty</a:t>
            </a:r>
            <a:endParaRPr lang="en-GB" altLang="en-US" sz="1600" b="1" dirty="0" smtClean="0">
              <a:latin typeface="+mn-lt"/>
            </a:endParaRPr>
          </a:p>
          <a:p>
            <a:pPr>
              <a:spcBef>
                <a:spcPct val="0"/>
              </a:spcBef>
              <a:buNone/>
            </a:pPr>
            <a:r>
              <a:rPr lang="en-GB" altLang="en-US" sz="1600" b="1" dirty="0" err="1" smtClean="0">
                <a:latin typeface="+mn-lt"/>
              </a:rPr>
              <a:t>aterrador</a:t>
            </a:r>
            <a:r>
              <a:rPr lang="en-GB" altLang="en-US" sz="1600" b="1" dirty="0" smtClean="0">
                <a:latin typeface="+mn-lt"/>
              </a:rPr>
              <a:t> (a) = </a:t>
            </a:r>
            <a:r>
              <a:rPr lang="en-GB" altLang="en-US" sz="1600" dirty="0" smtClean="0">
                <a:latin typeface="+mn-lt"/>
              </a:rPr>
              <a:t>scary  </a:t>
            </a:r>
            <a:r>
              <a:rPr lang="en-GB" altLang="en-US" sz="1600" b="1" dirty="0" smtClean="0">
                <a:latin typeface="+mj-lt"/>
              </a:rPr>
              <a:t>religiosa = </a:t>
            </a:r>
            <a:r>
              <a:rPr lang="en-GB" altLang="en-US" sz="1600" dirty="0" smtClean="0">
                <a:latin typeface="+mj-lt"/>
              </a:rPr>
              <a:t>religious</a:t>
            </a:r>
            <a:endParaRPr lang="en-GB" altLang="en-US" sz="1600" dirty="0">
              <a:latin typeface="+mj-lt"/>
            </a:endParaRPr>
          </a:p>
        </p:txBody>
      </p:sp>
    </p:spTree>
    <p:extLst>
      <p:ext uri="{BB962C8B-B14F-4D97-AF65-F5344CB8AC3E}">
        <p14:creationId xmlns:p14="http://schemas.microsoft.com/office/powerpoint/2010/main" val="18977334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46605002"/>
              </p:ext>
            </p:extLst>
          </p:nvPr>
        </p:nvGraphicFramePr>
        <p:xfrm>
          <a:off x="611560" y="1484784"/>
          <a:ext cx="7989668" cy="3696940"/>
        </p:xfrm>
        <a:graphic>
          <a:graphicData uri="http://schemas.openxmlformats.org/presentationml/2006/ole">
            <mc:AlternateContent xmlns:mc="http://schemas.openxmlformats.org/markup-compatibility/2006">
              <mc:Choice xmlns:v="urn:schemas-microsoft-com:vml" Requires="v">
                <p:oleObj spid="_x0000_s1032" name="Document" r:id="rId4" imgW="6642100" imgH="3073400" progId="Word.Document.12">
                  <p:embed/>
                </p:oleObj>
              </mc:Choice>
              <mc:Fallback>
                <p:oleObj name="Document" r:id="rId4" imgW="6642100" imgH="3073400" progId="Word.Document.12">
                  <p:embed/>
                  <p:pic>
                    <p:nvPicPr>
                      <p:cNvPr id="0" name=""/>
                      <p:cNvPicPr/>
                      <p:nvPr/>
                    </p:nvPicPr>
                    <p:blipFill>
                      <a:blip r:embed="rId5"/>
                      <a:stretch>
                        <a:fillRect/>
                      </a:stretch>
                    </p:blipFill>
                    <p:spPr>
                      <a:xfrm>
                        <a:off x="611560" y="1484784"/>
                        <a:ext cx="7989668" cy="3696940"/>
                      </a:xfrm>
                      <a:prstGeom prst="rect">
                        <a:avLst/>
                      </a:prstGeom>
                    </p:spPr>
                  </p:pic>
                </p:oleObj>
              </mc:Fallback>
            </mc:AlternateContent>
          </a:graphicData>
        </a:graphic>
      </p:graphicFrame>
    </p:spTree>
    <p:extLst>
      <p:ext uri="{BB962C8B-B14F-4D97-AF65-F5344CB8AC3E}">
        <p14:creationId xmlns:p14="http://schemas.microsoft.com/office/powerpoint/2010/main" val="243561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78997065"/>
              </p:ext>
            </p:extLst>
          </p:nvPr>
        </p:nvGraphicFramePr>
        <p:xfrm>
          <a:off x="755576" y="1772816"/>
          <a:ext cx="7928413" cy="2849984"/>
        </p:xfrm>
        <a:graphic>
          <a:graphicData uri="http://schemas.openxmlformats.org/presentationml/2006/ole">
            <mc:AlternateContent xmlns:mc="http://schemas.openxmlformats.org/markup-compatibility/2006">
              <mc:Choice xmlns:v="urn:schemas-microsoft-com:vml" Requires="v">
                <p:oleObj spid="_x0000_s2056" name="Document" r:id="rId4" imgW="6642100" imgH="2387600" progId="Word.Document.12">
                  <p:embed/>
                </p:oleObj>
              </mc:Choice>
              <mc:Fallback>
                <p:oleObj name="Document" r:id="rId4" imgW="6642100" imgH="2387600" progId="Word.Document.12">
                  <p:embed/>
                  <p:pic>
                    <p:nvPicPr>
                      <p:cNvPr id="0" name=""/>
                      <p:cNvPicPr/>
                      <p:nvPr/>
                    </p:nvPicPr>
                    <p:blipFill>
                      <a:blip r:embed="rId5"/>
                      <a:stretch>
                        <a:fillRect/>
                      </a:stretch>
                    </p:blipFill>
                    <p:spPr>
                      <a:xfrm>
                        <a:off x="755576" y="1772816"/>
                        <a:ext cx="7928413" cy="2849984"/>
                      </a:xfrm>
                      <a:prstGeom prst="rect">
                        <a:avLst/>
                      </a:prstGeom>
                    </p:spPr>
                  </p:pic>
                </p:oleObj>
              </mc:Fallback>
            </mc:AlternateContent>
          </a:graphicData>
        </a:graphic>
      </p:graphicFrame>
    </p:spTree>
    <p:extLst>
      <p:ext uri="{BB962C8B-B14F-4D97-AF65-F5344CB8AC3E}">
        <p14:creationId xmlns:p14="http://schemas.microsoft.com/office/powerpoint/2010/main" val="2919120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95288" y="620713"/>
            <a:ext cx="835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b="1"/>
              <a:t>¿Cuál es tu opinión de Semana Santa?</a:t>
            </a:r>
          </a:p>
          <a:p>
            <a:pPr algn="ctr" eaLnBrk="1" hangingPunct="1">
              <a:spcBef>
                <a:spcPct val="0"/>
              </a:spcBef>
              <a:buFontTx/>
              <a:buNone/>
            </a:pPr>
            <a:r>
              <a:rPr lang="en-GB" altLang="en-US" sz="2800"/>
              <a:t>What do you think about Holy Week?</a:t>
            </a:r>
          </a:p>
        </p:txBody>
      </p:sp>
      <p:pic>
        <p:nvPicPr>
          <p:cNvPr id="18435" name="Picture 2" descr="http://www.neoclipart.com/uploads/posts/2010-11/1288609394_thi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205038"/>
            <a:ext cx="41751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4044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1908175" y="2565400"/>
            <a:ext cx="388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latin typeface="Century Gothic" panose="020B0502020202020204" pitchFamily="34" charset="0"/>
              </a:rPr>
              <a:t>Me </a:t>
            </a:r>
            <a:r>
              <a:rPr lang="en-GB" altLang="en-US" sz="4000" b="1" dirty="0" err="1" smtClean="0">
                <a:latin typeface="Century Gothic" panose="020B0502020202020204" pitchFamily="34" charset="0"/>
              </a:rPr>
              <a:t>gusta</a:t>
            </a:r>
            <a:r>
              <a:rPr lang="en-GB" altLang="en-US" sz="4000" b="1" dirty="0" smtClean="0">
                <a:latin typeface="Century Gothic" panose="020B0502020202020204" pitchFamily="34" charset="0"/>
              </a:rPr>
              <a:t>(n)   </a:t>
            </a:r>
            <a:endParaRPr lang="en-GB" altLang="en-US" sz="4000" b="1" dirty="0">
              <a:latin typeface="Century Gothic" panose="020B0502020202020204" pitchFamily="34" charset="0"/>
            </a:endParaRPr>
          </a:p>
        </p:txBody>
      </p:sp>
      <p:pic>
        <p:nvPicPr>
          <p:cNvPr id="19459"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221163"/>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TextBox 7"/>
          <p:cNvSpPr txBox="1">
            <a:spLocks noChangeArrowheads="1"/>
          </p:cNvSpPr>
          <p:nvPr/>
        </p:nvSpPr>
        <p:spPr bwMode="auto">
          <a:xfrm>
            <a:off x="0" y="1052513"/>
            <a:ext cx="5505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smtClean="0">
                <a:latin typeface="Century Gothic" panose="020B0502020202020204" pitchFamily="34" charset="0"/>
              </a:rPr>
              <a:t>Me </a:t>
            </a:r>
            <a:r>
              <a:rPr lang="en-GB" altLang="en-US" sz="4000" b="1" dirty="0" err="1" smtClean="0">
                <a:latin typeface="Century Gothic" panose="020B0502020202020204" pitchFamily="34" charset="0"/>
              </a:rPr>
              <a:t>encanta</a:t>
            </a:r>
            <a:r>
              <a:rPr lang="en-GB" altLang="en-US" sz="4000" b="1" dirty="0" smtClean="0">
                <a:latin typeface="Century Gothic" panose="020B0502020202020204" pitchFamily="34" charset="0"/>
              </a:rPr>
              <a:t>(n)</a:t>
            </a:r>
            <a:endParaRPr lang="en-GB" altLang="en-US" sz="4000" b="1" dirty="0">
              <a:latin typeface="Century Gothic" panose="020B0502020202020204" pitchFamily="34" charset="0"/>
            </a:endParaRPr>
          </a:p>
        </p:txBody>
      </p:sp>
      <p:sp>
        <p:nvSpPr>
          <p:cNvPr id="91142" name="TextBox 10"/>
          <p:cNvSpPr txBox="1">
            <a:spLocks noChangeArrowheads="1"/>
          </p:cNvSpPr>
          <p:nvPr/>
        </p:nvSpPr>
        <p:spPr bwMode="auto">
          <a:xfrm>
            <a:off x="0" y="1844675"/>
            <a:ext cx="638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latin typeface="Century Gothic" panose="020B0502020202020204" pitchFamily="34" charset="0"/>
              </a:rPr>
              <a:t>Me </a:t>
            </a:r>
            <a:r>
              <a:rPr lang="en-GB" altLang="en-US" sz="4000" b="1" dirty="0" err="1" smtClean="0">
                <a:latin typeface="Century Gothic" panose="020B0502020202020204" pitchFamily="34" charset="0"/>
              </a:rPr>
              <a:t>gusta</a:t>
            </a:r>
            <a:r>
              <a:rPr lang="en-GB" altLang="en-US" sz="4000" b="1" dirty="0" smtClean="0">
                <a:latin typeface="Century Gothic" panose="020B0502020202020204" pitchFamily="34" charset="0"/>
              </a:rPr>
              <a:t>(n) </a:t>
            </a:r>
            <a:r>
              <a:rPr lang="en-GB" altLang="en-US" sz="4000" b="1" dirty="0">
                <a:latin typeface="Century Gothic" panose="020B0502020202020204" pitchFamily="34" charset="0"/>
              </a:rPr>
              <a:t>mucho</a:t>
            </a:r>
          </a:p>
        </p:txBody>
      </p:sp>
      <p:pic>
        <p:nvPicPr>
          <p:cNvPr id="19462" name="Picture 2" descr="C:\Users\Carolina.Taboada\AppData\Local\Microsoft\Windows\Temporary Internet Files\Content.IE5\U7IJN521\MC9004231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1844675"/>
            <a:ext cx="6810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descr="C:\Users\Carolina.Taboada\AppData\Local\Microsoft\Windows\Temporary Internet Files\Content.IE5\U7IJN521\MC9004231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1844675"/>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descr="C:\Users\Carolina.Taboada\AppData\Local\Microsoft\Windows\Temporary Internet Files\Content.IE5\U7IJN521\MC9004231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2636838"/>
            <a:ext cx="6810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TextBox 1"/>
          <p:cNvSpPr txBox="1">
            <a:spLocks noChangeArrowheads="1"/>
          </p:cNvSpPr>
          <p:nvPr/>
        </p:nvSpPr>
        <p:spPr bwMode="auto">
          <a:xfrm>
            <a:off x="1547813" y="3357563"/>
            <a:ext cx="3883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a:latin typeface="Century Gothic" panose="020B0502020202020204" pitchFamily="34" charset="0"/>
              </a:rPr>
              <a:t>Me da igual   </a:t>
            </a:r>
          </a:p>
        </p:txBody>
      </p:sp>
      <p:sp>
        <p:nvSpPr>
          <p:cNvPr id="91149" name="TextBox 1"/>
          <p:cNvSpPr txBox="1">
            <a:spLocks noChangeArrowheads="1"/>
          </p:cNvSpPr>
          <p:nvPr/>
        </p:nvSpPr>
        <p:spPr bwMode="auto">
          <a:xfrm>
            <a:off x="1331913" y="4221163"/>
            <a:ext cx="4138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latin typeface="Century Gothic" panose="020B0502020202020204" pitchFamily="34" charset="0"/>
              </a:rPr>
              <a:t>No me </a:t>
            </a:r>
            <a:r>
              <a:rPr lang="en-GB" altLang="en-US" sz="4000" b="1" dirty="0" err="1" smtClean="0">
                <a:latin typeface="Century Gothic" panose="020B0502020202020204" pitchFamily="34" charset="0"/>
              </a:rPr>
              <a:t>gusta</a:t>
            </a:r>
            <a:r>
              <a:rPr lang="en-GB" altLang="en-US" sz="4000" b="1" dirty="0" smtClean="0">
                <a:latin typeface="Century Gothic" panose="020B0502020202020204" pitchFamily="34" charset="0"/>
              </a:rPr>
              <a:t>(n)   </a:t>
            </a:r>
            <a:endParaRPr lang="en-GB" altLang="en-US" sz="4000" b="1" dirty="0">
              <a:latin typeface="Century Gothic" panose="020B0502020202020204" pitchFamily="34" charset="0"/>
            </a:endParaRPr>
          </a:p>
        </p:txBody>
      </p:sp>
      <p:sp>
        <p:nvSpPr>
          <p:cNvPr id="91150" name="TextBox 1"/>
          <p:cNvSpPr txBox="1">
            <a:spLocks noChangeArrowheads="1"/>
          </p:cNvSpPr>
          <p:nvPr/>
        </p:nvSpPr>
        <p:spPr bwMode="auto">
          <a:xfrm>
            <a:off x="0" y="5013325"/>
            <a:ext cx="574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latin typeface="Century Gothic" panose="020B0502020202020204" pitchFamily="34" charset="0"/>
              </a:rPr>
              <a:t>No me </a:t>
            </a:r>
            <a:r>
              <a:rPr lang="en-GB" altLang="en-US" sz="4000" b="1" dirty="0" err="1" smtClean="0">
                <a:latin typeface="Century Gothic" panose="020B0502020202020204" pitchFamily="34" charset="0"/>
              </a:rPr>
              <a:t>gusta</a:t>
            </a:r>
            <a:r>
              <a:rPr lang="en-GB" altLang="en-US" sz="4000" b="1" dirty="0" smtClean="0">
                <a:latin typeface="Century Gothic" panose="020B0502020202020204" pitchFamily="34" charset="0"/>
              </a:rPr>
              <a:t>(n) </a:t>
            </a:r>
            <a:r>
              <a:rPr lang="en-GB" altLang="en-US" sz="4000" b="1" dirty="0">
                <a:latin typeface="Century Gothic" panose="020B0502020202020204" pitchFamily="34" charset="0"/>
              </a:rPr>
              <a:t>nada   </a:t>
            </a:r>
          </a:p>
        </p:txBody>
      </p:sp>
      <p:pic>
        <p:nvPicPr>
          <p:cNvPr id="19468"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084763"/>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084763"/>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3" name="TextBox 1"/>
          <p:cNvSpPr txBox="1">
            <a:spLocks noChangeArrowheads="1"/>
          </p:cNvSpPr>
          <p:nvPr/>
        </p:nvSpPr>
        <p:spPr bwMode="auto">
          <a:xfrm>
            <a:off x="1403350" y="5876925"/>
            <a:ext cx="467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000" b="1">
                <a:latin typeface="Century Gothic" panose="020B0502020202020204" pitchFamily="34" charset="0"/>
              </a:rPr>
              <a:t>Odio / detesto</a:t>
            </a:r>
          </a:p>
        </p:txBody>
      </p:sp>
      <p:pic>
        <p:nvPicPr>
          <p:cNvPr id="19471"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8769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58769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3" descr="C:\Users\Carolina.Taboada\AppData\Local\Microsoft\Windows\Temporary Internet Files\Content.IE5\D7SS1VA9\MC9004231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58769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 descr="http://smileyfaceplace.weebly.com/uploads/6/9/7/1/6971266/6808991_or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429000"/>
            <a:ext cx="6810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7"/>
          <p:cNvSpPr txBox="1">
            <a:spLocks noChangeArrowheads="1"/>
          </p:cNvSpPr>
          <p:nvPr/>
        </p:nvSpPr>
        <p:spPr bwMode="auto">
          <a:xfrm>
            <a:off x="2987675" y="260350"/>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a:latin typeface="Century Gothic" panose="020B0502020202020204" pitchFamily="34" charset="0"/>
              </a:rPr>
              <a:t>Prefiero</a:t>
            </a:r>
          </a:p>
        </p:txBody>
      </p:sp>
      <p:pic>
        <p:nvPicPr>
          <p:cNvPr id="19476" name="Picture 2" descr="http://www.alwinhoogerdijk.com/files/2012/04/a-vs-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70178">
            <a:off x="6081713" y="277813"/>
            <a:ext cx="889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8" descr="http://www.clipartlord.com/wp-content/uploads/2012/12/heart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0788" y="1125538"/>
            <a:ext cx="7286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17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0" grpId="0"/>
      <p:bldP spid="91142" grpId="0"/>
      <p:bldP spid="91148" grpId="0"/>
      <p:bldP spid="91149" grpId="0"/>
      <p:bldP spid="91150" grpId="0"/>
      <p:bldP spid="9115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u="sng" dirty="0"/>
              <a:t>Learning Success criteria</a:t>
            </a:r>
            <a:r>
              <a:rPr lang="en-GB" dirty="0"/>
              <a:t>:</a:t>
            </a:r>
          </a:p>
        </p:txBody>
      </p:sp>
      <p:sp>
        <p:nvSpPr>
          <p:cNvPr id="3" name="Content Placeholder 2"/>
          <p:cNvSpPr>
            <a:spLocks noGrp="1"/>
          </p:cNvSpPr>
          <p:nvPr>
            <p:ph idx="1"/>
          </p:nvPr>
        </p:nvSpPr>
        <p:spPr/>
        <p:txBody>
          <a:bodyPr/>
          <a:lstStyle/>
          <a:p>
            <a:r>
              <a:rPr lang="en-GB" dirty="0" smtClean="0"/>
              <a:t>All: recognise and understand key events and words to do with </a:t>
            </a:r>
            <a:r>
              <a:rPr lang="en-GB" dirty="0" err="1" smtClean="0"/>
              <a:t>Semana</a:t>
            </a:r>
            <a:r>
              <a:rPr lang="en-GB" dirty="0" smtClean="0"/>
              <a:t> Santa</a:t>
            </a:r>
          </a:p>
          <a:p>
            <a:r>
              <a:rPr lang="en-GB" dirty="0" smtClean="0"/>
              <a:t>Challenge: give your opinion of </a:t>
            </a:r>
            <a:r>
              <a:rPr lang="en-GB" dirty="0" err="1" smtClean="0"/>
              <a:t>Semana</a:t>
            </a:r>
            <a:r>
              <a:rPr lang="en-GB" dirty="0" smtClean="0"/>
              <a:t> Santa and justify it with a reason </a:t>
            </a:r>
          </a:p>
          <a:p>
            <a:r>
              <a:rPr lang="en-GB" dirty="0" smtClean="0"/>
              <a:t>Super challenge: create a poster about Easter in Spain</a:t>
            </a:r>
            <a:endParaRPr lang="en-GB" dirty="0"/>
          </a:p>
        </p:txBody>
      </p:sp>
    </p:spTree>
    <p:extLst>
      <p:ext uri="{BB962C8B-B14F-4D97-AF65-F5344CB8AC3E}">
        <p14:creationId xmlns:p14="http://schemas.microsoft.com/office/powerpoint/2010/main" val="11933611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3"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 name="Text Box 6"/>
          <p:cNvSpPr txBox="1">
            <a:spLocks noChangeArrowheads="1"/>
          </p:cNvSpPr>
          <p:nvPr/>
        </p:nvSpPr>
        <p:spPr bwMode="auto">
          <a:xfrm>
            <a:off x="468313" y="404813"/>
            <a:ext cx="47513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a:latin typeface="+mj-lt"/>
              </a:rPr>
              <a:t>The Spanish word for 'Easter' is Pascua. The seven days leading up to Easter Sunday are called Holy Week, or La </a:t>
            </a:r>
            <a:r>
              <a:rPr lang="en-GB" altLang="en-US" sz="2800" dirty="0" err="1">
                <a:latin typeface="+mj-lt"/>
              </a:rPr>
              <a:t>Semana</a:t>
            </a:r>
            <a:r>
              <a:rPr lang="en-GB" altLang="en-US" sz="2800" dirty="0">
                <a:latin typeface="+mj-lt"/>
              </a:rPr>
              <a:t> Santa in Spanish.</a:t>
            </a:r>
            <a:r>
              <a:rPr lang="en-GB" altLang="en-US" sz="2800" i="1" dirty="0">
                <a:latin typeface="+mj-lt"/>
              </a:rPr>
              <a:t> </a:t>
            </a:r>
            <a:r>
              <a:rPr lang="en-GB" altLang="en-US" sz="2800" b="1" i="1" dirty="0">
                <a:latin typeface="+mj-lt"/>
              </a:rPr>
              <a:t> </a:t>
            </a:r>
          </a:p>
        </p:txBody>
      </p:sp>
      <p:sp>
        <p:nvSpPr>
          <p:cNvPr id="512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065" name="Picture 17" descr="http://drprem.com/travel/wp-content/uploads/sites/6/2014/02/Semana-Santa-2014.jpg"/>
          <p:cNvPicPr>
            <a:picLocks noChangeAspect="1" noChangeArrowheads="1"/>
          </p:cNvPicPr>
          <p:nvPr/>
        </p:nvPicPr>
        <p:blipFill>
          <a:blip r:embed="rId3" cstate="print"/>
          <a:srcRect/>
          <a:stretch>
            <a:fillRect/>
          </a:stretch>
        </p:blipFill>
        <p:spPr bwMode="auto">
          <a:xfrm>
            <a:off x="5076056" y="476672"/>
            <a:ext cx="3600400" cy="27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7" name="Rectangle 15"/>
          <p:cNvSpPr>
            <a:spLocks noChangeArrowheads="1"/>
          </p:cNvSpPr>
          <p:nvPr/>
        </p:nvSpPr>
        <p:spPr bwMode="auto">
          <a:xfrm>
            <a:off x="4500563" y="3284538"/>
            <a:ext cx="46434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800" dirty="0">
                <a:latin typeface="+mj-lt"/>
              </a:rPr>
              <a:t>All over Spain, it is a week of spectacular street processions (</a:t>
            </a:r>
            <a:r>
              <a:rPr lang="en-GB" altLang="en-US" sz="2800" dirty="0" err="1">
                <a:latin typeface="+mj-lt"/>
              </a:rPr>
              <a:t>procesiones</a:t>
            </a:r>
            <a:r>
              <a:rPr lang="en-GB" altLang="en-US" sz="2800" dirty="0">
                <a:latin typeface="+mj-lt"/>
              </a:rPr>
              <a:t>) which symbolise the life, suffering and resurrection of Jesus. </a:t>
            </a:r>
          </a:p>
        </p:txBody>
      </p:sp>
      <p:pic>
        <p:nvPicPr>
          <p:cNvPr id="2067" name="Picture 19" descr="http://murciatoday.com/images/articles/10811_ticket-sales-for-lorca-biblical-processions-slower-than-in-previous-years-_1_large.jpg"/>
          <p:cNvPicPr>
            <a:picLocks noChangeAspect="1" noChangeArrowheads="1"/>
          </p:cNvPicPr>
          <p:nvPr/>
        </p:nvPicPr>
        <p:blipFill>
          <a:blip r:embed="rId4" cstate="print"/>
          <a:srcRect l="6641"/>
          <a:stretch>
            <a:fillRect/>
          </a:stretch>
        </p:blipFill>
        <p:spPr bwMode="auto">
          <a:xfrm>
            <a:off x="395536" y="3429000"/>
            <a:ext cx="4049391" cy="288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82060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7" name="Rectangle 5"/>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 name="Text Box 6"/>
          <p:cNvSpPr txBox="1">
            <a:spLocks noChangeArrowheads="1"/>
          </p:cNvSpPr>
          <p:nvPr/>
        </p:nvSpPr>
        <p:spPr bwMode="auto">
          <a:xfrm>
            <a:off x="179388" y="1773238"/>
            <a:ext cx="453707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a:latin typeface="+mn-lt"/>
              </a:rPr>
              <a:t>Spain is a </a:t>
            </a:r>
            <a:r>
              <a:rPr lang="en-GB" altLang="en-US" sz="2800" dirty="0" smtClean="0">
                <a:latin typeface="+mn-lt"/>
              </a:rPr>
              <a:t>mainly </a:t>
            </a:r>
            <a:r>
              <a:rPr lang="en-GB" altLang="en-US" sz="2800" dirty="0">
                <a:latin typeface="+mn-lt"/>
              </a:rPr>
              <a:t>Catholic country, so religious celebrations such as La </a:t>
            </a:r>
            <a:r>
              <a:rPr lang="en-GB" altLang="en-US" sz="2800" dirty="0" err="1">
                <a:latin typeface="+mn-lt"/>
              </a:rPr>
              <a:t>Semana</a:t>
            </a:r>
            <a:r>
              <a:rPr lang="en-GB" altLang="en-US" sz="2800" dirty="0">
                <a:latin typeface="+mn-lt"/>
              </a:rPr>
              <a:t> Santa are very important to Catholic followers and are the main events that they celebrate each year.</a:t>
            </a:r>
            <a:endParaRPr lang="en-GB" altLang="en-US" sz="2800" b="1" dirty="0">
              <a:latin typeface="+mn-lt"/>
            </a:endParaRPr>
          </a:p>
        </p:txBody>
      </p:sp>
      <p:sp>
        <p:nvSpPr>
          <p:cNvPr id="614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6866" name="Picture 2" descr="http://www.map-of-spain.co.uk/maps-of-spain/spain/large_map-of-spain2.jpg"/>
          <p:cNvPicPr>
            <a:picLocks noChangeAspect="1" noChangeArrowheads="1"/>
          </p:cNvPicPr>
          <p:nvPr/>
        </p:nvPicPr>
        <p:blipFill>
          <a:blip r:embed="rId3" cstate="print"/>
          <a:srcRect/>
          <a:stretch>
            <a:fillRect/>
          </a:stretch>
        </p:blipFill>
        <p:spPr bwMode="auto">
          <a:xfrm>
            <a:off x="4788024" y="1844824"/>
            <a:ext cx="3846389"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6269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68313" y="4221163"/>
            <a:ext cx="84248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dirty="0" err="1">
                <a:latin typeface="+mn-lt"/>
              </a:rPr>
              <a:t>Miércoles</a:t>
            </a:r>
            <a:r>
              <a:rPr lang="en-GB" altLang="en-US" sz="2800" dirty="0">
                <a:latin typeface="+mn-lt"/>
              </a:rPr>
              <a:t> de </a:t>
            </a:r>
            <a:r>
              <a:rPr lang="en-GB" altLang="en-US" sz="2800" dirty="0" err="1">
                <a:latin typeface="+mn-lt"/>
              </a:rPr>
              <a:t>Ceniza</a:t>
            </a:r>
            <a:r>
              <a:rPr lang="en-GB" altLang="en-US" sz="2800" dirty="0">
                <a:latin typeface="+mn-lt"/>
              </a:rPr>
              <a:t> is Ash Wednesday and marks the beginning of Lent. La </a:t>
            </a:r>
            <a:r>
              <a:rPr lang="en-GB" altLang="en-US" sz="2800" dirty="0" err="1">
                <a:latin typeface="+mn-lt"/>
              </a:rPr>
              <a:t>Cuaresma</a:t>
            </a:r>
            <a:r>
              <a:rPr lang="en-GB" altLang="en-US" sz="2800" dirty="0">
                <a:latin typeface="+mn-lt"/>
              </a:rPr>
              <a:t> (Lent) lasts for 40 days and 40 nights and represents the time that Jesus fasted before beginning his work for God.</a:t>
            </a:r>
          </a:p>
        </p:txBody>
      </p:sp>
      <p:pic>
        <p:nvPicPr>
          <p:cNvPr id="24578" name="Picture 2" descr="http://i1.ytimg.com/vi/mR0Bv7ogRqQ/maxresdefault.jpg"/>
          <p:cNvPicPr>
            <a:picLocks noChangeAspect="1" noChangeArrowheads="1"/>
          </p:cNvPicPr>
          <p:nvPr/>
        </p:nvPicPr>
        <p:blipFill>
          <a:blip r:embed="rId3" cstate="print"/>
          <a:srcRect/>
          <a:stretch>
            <a:fillRect/>
          </a:stretch>
        </p:blipFill>
        <p:spPr bwMode="auto">
          <a:xfrm>
            <a:off x="2051720" y="908720"/>
            <a:ext cx="5455928" cy="3068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58894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G_6374"/>
          <p:cNvPicPr>
            <a:picLocks noChangeAspect="1" noChangeArrowheads="1"/>
          </p:cNvPicPr>
          <p:nvPr/>
        </p:nvPicPr>
        <p:blipFill>
          <a:blip r:embed="rId3" cstate="print"/>
          <a:srcRect/>
          <a:stretch>
            <a:fillRect/>
          </a:stretch>
        </p:blipFill>
        <p:spPr bwMode="auto">
          <a:xfrm>
            <a:off x="467544" y="332656"/>
            <a:ext cx="3995936" cy="3001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1" name="Text Box 16"/>
          <p:cNvSpPr txBox="1">
            <a:spLocks noChangeArrowheads="1"/>
          </p:cNvSpPr>
          <p:nvPr/>
        </p:nvSpPr>
        <p:spPr bwMode="auto">
          <a:xfrm>
            <a:off x="4716463" y="404813"/>
            <a:ext cx="4038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dirty="0">
                <a:latin typeface="+mj-lt"/>
              </a:rPr>
              <a:t>For weeks before </a:t>
            </a:r>
            <a:r>
              <a:rPr lang="en-US" altLang="en-US" sz="2800" dirty="0" err="1">
                <a:latin typeface="+mj-lt"/>
              </a:rPr>
              <a:t>Semana</a:t>
            </a:r>
            <a:r>
              <a:rPr lang="en-US" altLang="en-US" sz="2800" dirty="0">
                <a:latin typeface="+mj-lt"/>
              </a:rPr>
              <a:t> Santa, people make costumes and prepare for the parades. You can buy </a:t>
            </a:r>
            <a:r>
              <a:rPr lang="en-US" altLang="en-US" sz="2800" dirty="0" err="1">
                <a:latin typeface="+mj-lt"/>
              </a:rPr>
              <a:t>Semana</a:t>
            </a:r>
            <a:r>
              <a:rPr lang="en-US" altLang="en-US" sz="2800" dirty="0">
                <a:latin typeface="+mj-lt"/>
              </a:rPr>
              <a:t> Santa souvenirs, like the ones </a:t>
            </a:r>
            <a:r>
              <a:rPr lang="en-GB" altLang="en-US" sz="2800" dirty="0" smtClean="0">
                <a:latin typeface="+mj-lt"/>
              </a:rPr>
              <a:t>below.</a:t>
            </a:r>
            <a:endParaRPr lang="en-GB" altLang="en-US" sz="2800" dirty="0">
              <a:latin typeface="+mj-lt"/>
            </a:endParaRPr>
          </a:p>
          <a:p>
            <a:pPr algn="ctr" eaLnBrk="1" hangingPunct="1">
              <a:spcBef>
                <a:spcPct val="50000"/>
              </a:spcBef>
            </a:pPr>
            <a:endParaRPr lang="en-GB" altLang="en-US" sz="2800" dirty="0">
              <a:latin typeface="+mj-lt"/>
            </a:endParaRPr>
          </a:p>
        </p:txBody>
      </p:sp>
      <p:pic>
        <p:nvPicPr>
          <p:cNvPr id="24578" name="Picture 2" descr="http://images.travelpod.com/tw_slides/ta00/bb6/662/traditional-costumes-of-semana-santa-quito.jpg"/>
          <p:cNvPicPr>
            <a:picLocks noChangeAspect="1" noChangeArrowheads="1"/>
          </p:cNvPicPr>
          <p:nvPr/>
        </p:nvPicPr>
        <p:blipFill>
          <a:blip r:embed="rId4" cstate="print"/>
          <a:srcRect b="2409"/>
          <a:stretch>
            <a:fillRect/>
          </a:stretch>
        </p:blipFill>
        <p:spPr bwMode="auto">
          <a:xfrm>
            <a:off x="1043608" y="3645024"/>
            <a:ext cx="2226648" cy="2893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580" name="Picture 4" descr="http://1.bp.blogspot.com/-ISoeiC_GbQ4/TcEuAP_reJI/AAAAAAAAAik/vV_cQRT_c7U/s1600/IMG_2426.JPG"/>
          <p:cNvPicPr>
            <a:picLocks noChangeAspect="1" noChangeArrowheads="1"/>
          </p:cNvPicPr>
          <p:nvPr/>
        </p:nvPicPr>
        <p:blipFill>
          <a:blip r:embed="rId5" cstate="print"/>
          <a:srcRect l="6893" t="21420" r="35007" b="22121"/>
          <a:stretch>
            <a:fillRect/>
          </a:stretch>
        </p:blipFill>
        <p:spPr bwMode="auto">
          <a:xfrm>
            <a:off x="4572000" y="4005064"/>
            <a:ext cx="4248472" cy="2592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4826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395288" y="333375"/>
            <a:ext cx="842486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2800">
                <a:latin typeface="+mn-lt"/>
              </a:rPr>
              <a:t>The week starts with El Domingo de Ramos (Palm Sunday) which represents the day that Jesus rode into Jerusalem. On this day Spanish people attend mass at their local church. Children are given palm leaves to symbolise the palms that were throw on the floor when Jesus entered Jerusalem.</a:t>
            </a:r>
          </a:p>
        </p:txBody>
      </p:sp>
      <p:pic>
        <p:nvPicPr>
          <p:cNvPr id="23554" name="Picture 2" descr="http://www.travelwithallsenses.com/blogg/wp-content/uploads/2013/04/IMG_7038.jpg"/>
          <p:cNvPicPr>
            <a:picLocks noChangeAspect="1" noChangeArrowheads="1"/>
          </p:cNvPicPr>
          <p:nvPr/>
        </p:nvPicPr>
        <p:blipFill>
          <a:blip r:embed="rId3" cstate="print"/>
          <a:srcRect t="2029"/>
          <a:stretch>
            <a:fillRect/>
          </a:stretch>
        </p:blipFill>
        <p:spPr bwMode="auto">
          <a:xfrm>
            <a:off x="467544" y="3356992"/>
            <a:ext cx="5327154" cy="3188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http://langyaw.com/wp-content/uploads/2011/04/palaspas_1.jpg"/>
          <p:cNvPicPr>
            <a:picLocks noChangeAspect="1" noChangeArrowheads="1"/>
          </p:cNvPicPr>
          <p:nvPr/>
        </p:nvPicPr>
        <p:blipFill>
          <a:blip r:embed="rId4" cstate="print"/>
          <a:srcRect t="17127" r="53180"/>
          <a:stretch>
            <a:fillRect/>
          </a:stretch>
        </p:blipFill>
        <p:spPr bwMode="auto">
          <a:xfrm>
            <a:off x="5940152" y="3068960"/>
            <a:ext cx="2926598"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5009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vanitatis.elconfidencial.com/fotos/album_2011/2011042077Verges.jpg"/>
          <p:cNvPicPr>
            <a:picLocks noChangeAspect="1" noChangeArrowheads="1"/>
          </p:cNvPicPr>
          <p:nvPr/>
        </p:nvPicPr>
        <p:blipFill>
          <a:blip r:embed="rId3" cstate="print"/>
          <a:srcRect/>
          <a:stretch>
            <a:fillRect/>
          </a:stretch>
        </p:blipFill>
        <p:spPr bwMode="auto">
          <a:xfrm>
            <a:off x="755576" y="3068960"/>
            <a:ext cx="4441389" cy="32644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5604" name="Picture 4" descr="http://farm9.staticflickr.com/8388/8619449821_4c0e57e253_b.jpg"/>
          <p:cNvPicPr>
            <a:picLocks noChangeAspect="1" noChangeArrowheads="1"/>
          </p:cNvPicPr>
          <p:nvPr/>
        </p:nvPicPr>
        <p:blipFill>
          <a:blip r:embed="rId4" cstate="print"/>
          <a:srcRect t="5000"/>
          <a:stretch>
            <a:fillRect/>
          </a:stretch>
        </p:blipFill>
        <p:spPr bwMode="auto">
          <a:xfrm>
            <a:off x="5868144" y="260648"/>
            <a:ext cx="2453424" cy="3468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4" name="TextBox 4"/>
          <p:cNvSpPr txBox="1">
            <a:spLocks noChangeArrowheads="1"/>
          </p:cNvSpPr>
          <p:nvPr/>
        </p:nvSpPr>
        <p:spPr bwMode="auto">
          <a:xfrm>
            <a:off x="5508624" y="3933825"/>
            <a:ext cx="352787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a:latin typeface="+mn-lt"/>
              </a:rPr>
              <a:t>It represents the moment after death when it is decided whether a person’s soul goes to heaven or hell.</a:t>
            </a:r>
          </a:p>
        </p:txBody>
      </p:sp>
      <p:sp>
        <p:nvSpPr>
          <p:cNvPr id="10245" name="TextBox 5"/>
          <p:cNvSpPr txBox="1">
            <a:spLocks noChangeArrowheads="1"/>
          </p:cNvSpPr>
          <p:nvPr/>
        </p:nvSpPr>
        <p:spPr bwMode="auto">
          <a:xfrm>
            <a:off x="611188" y="333375"/>
            <a:ext cx="482441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a:latin typeface="+mn-lt"/>
              </a:rPr>
              <a:t>In a town called Verges, North or Barcelona every  Maundy Thursday (</a:t>
            </a:r>
            <a:r>
              <a:rPr lang="en-GB" altLang="en-US" sz="2800" dirty="0" err="1">
                <a:latin typeface="+mn-lt"/>
              </a:rPr>
              <a:t>Jueves</a:t>
            </a:r>
            <a:r>
              <a:rPr lang="en-GB" altLang="en-US" sz="2800" dirty="0">
                <a:latin typeface="+mn-lt"/>
              </a:rPr>
              <a:t> Santo) dancers dance ‘La </a:t>
            </a:r>
            <a:r>
              <a:rPr lang="en-GB" altLang="en-US" sz="2800" dirty="0" err="1">
                <a:latin typeface="+mn-lt"/>
              </a:rPr>
              <a:t>Danza</a:t>
            </a:r>
            <a:r>
              <a:rPr lang="en-GB" altLang="en-US" sz="2800" dirty="0">
                <a:latin typeface="+mn-lt"/>
              </a:rPr>
              <a:t> de la </a:t>
            </a:r>
            <a:r>
              <a:rPr lang="en-GB" altLang="en-US" sz="2800" dirty="0" err="1">
                <a:latin typeface="+mn-lt"/>
              </a:rPr>
              <a:t>Muerte</a:t>
            </a:r>
            <a:r>
              <a:rPr lang="en-GB" altLang="en-US" sz="2800" dirty="0">
                <a:latin typeface="+mn-lt"/>
              </a:rPr>
              <a:t>’ (The dance of the dead). </a:t>
            </a:r>
          </a:p>
        </p:txBody>
      </p:sp>
    </p:spTree>
    <p:extLst>
      <p:ext uri="{BB962C8B-B14F-4D97-AF65-F5344CB8AC3E}">
        <p14:creationId xmlns:p14="http://schemas.microsoft.com/office/powerpoint/2010/main" val="3552209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urciatoday.com/images/articles/11074_lorca-semana-santa-2012_9_large.jpg"/>
          <p:cNvPicPr>
            <a:picLocks noChangeAspect="1" noChangeArrowheads="1"/>
          </p:cNvPicPr>
          <p:nvPr/>
        </p:nvPicPr>
        <p:blipFill>
          <a:blip r:embed="rId3" cstate="print"/>
          <a:srcRect/>
          <a:stretch>
            <a:fillRect/>
          </a:stretch>
        </p:blipFill>
        <p:spPr bwMode="auto">
          <a:xfrm>
            <a:off x="467544" y="3356992"/>
            <a:ext cx="4577983" cy="3104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4" descr="http://www.semanasantalorca.com/images/infanteria-paso-blanco.jpg"/>
          <p:cNvPicPr>
            <a:picLocks noChangeAspect="1" noChangeArrowheads="1"/>
          </p:cNvPicPr>
          <p:nvPr/>
        </p:nvPicPr>
        <p:blipFill>
          <a:blip r:embed="rId4" cstate="print"/>
          <a:srcRect/>
          <a:stretch>
            <a:fillRect/>
          </a:stretch>
        </p:blipFill>
        <p:spPr bwMode="auto">
          <a:xfrm>
            <a:off x="4788024" y="548680"/>
            <a:ext cx="3840113" cy="2542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8" name="TextBox 3"/>
          <p:cNvSpPr txBox="1">
            <a:spLocks noChangeArrowheads="1"/>
          </p:cNvSpPr>
          <p:nvPr/>
        </p:nvSpPr>
        <p:spPr bwMode="auto">
          <a:xfrm>
            <a:off x="250825" y="188913"/>
            <a:ext cx="45370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dirty="0">
                <a:latin typeface="+mn-lt"/>
              </a:rPr>
              <a:t>In the town of Lorca in Spain, </a:t>
            </a:r>
            <a:r>
              <a:rPr lang="en-GB" altLang="en-US" sz="2800" dirty="0" smtClean="0">
                <a:latin typeface="+mn-lt"/>
              </a:rPr>
              <a:t>the </a:t>
            </a:r>
            <a:r>
              <a:rPr lang="en-GB" altLang="en-US" sz="2800" dirty="0">
                <a:latin typeface="+mn-lt"/>
              </a:rPr>
              <a:t>parades include thrilling chariot races, vaulting and processions of Roman </a:t>
            </a:r>
            <a:r>
              <a:rPr lang="en-GB" altLang="en-US" sz="2800" dirty="0" smtClean="0">
                <a:latin typeface="+mn-lt"/>
              </a:rPr>
              <a:t>Soldiers  and are </a:t>
            </a:r>
            <a:r>
              <a:rPr lang="en-GB" altLang="en-US" sz="2800" dirty="0">
                <a:latin typeface="+mn-lt"/>
              </a:rPr>
              <a:t>all to remember the life of Jesus.</a:t>
            </a:r>
          </a:p>
        </p:txBody>
      </p:sp>
    </p:spTree>
    <p:extLst>
      <p:ext uri="{BB962C8B-B14F-4D97-AF65-F5344CB8AC3E}">
        <p14:creationId xmlns:p14="http://schemas.microsoft.com/office/powerpoint/2010/main" val="2673696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TotalTime>
  <Words>962</Words>
  <Application>Microsoft Macintosh PowerPoint</Application>
  <PresentationFormat>On-screen Show (4:3)</PresentationFormat>
  <Paragraphs>142</Paragraphs>
  <Slides>18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Semana Santa</vt:lpstr>
      <vt:lpstr>Learning Success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Failsworth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Santa</dc:title>
  <dc:creator>CFox</dc:creator>
  <cp:lastModifiedBy>Tom Carver</cp:lastModifiedBy>
  <cp:revision>74</cp:revision>
  <cp:lastPrinted>2015-03-30T16:01:51Z</cp:lastPrinted>
  <dcterms:created xsi:type="dcterms:W3CDTF">2015-03-19T09:33:24Z</dcterms:created>
  <dcterms:modified xsi:type="dcterms:W3CDTF">2020-04-01T19:15:04Z</dcterms:modified>
</cp:coreProperties>
</file>