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5" r:id="rId4"/>
    <p:sldId id="266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7CEF-25C7-42D4-9C31-C3C0C4BD7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EDBFD0-91EF-44DB-AD18-ED5C731FF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F73BE-6B42-4D39-A779-7DC9386EF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25A65-11A0-408F-B3AB-F731F8407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509C2-B63C-44BC-B520-7B8C02125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74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16F1C-26AD-43A8-9FE7-246E26207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0B04E-76D0-495C-9069-BAE4E3831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8E43D-A68A-4092-B4FA-13DDAD49A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F0D5C-8DC3-4529-8BAD-499BC07D2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0528E-9666-4BDD-A54E-866F8884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82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D577E6-1DCD-40F4-BEA1-07649D5EE0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7012D9-4509-4CF1-B591-BC35CBF8A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DDEAA-E358-41E6-9E4B-63D65820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1D277-E6D5-438D-926F-06404754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B7EED-A179-4AC2-BBE7-6629C875E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74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D50A-5FB5-457D-BEEB-DD96D671C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E3FBE-A45E-4D51-8077-CDCEF62BE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CBA20-5F22-4CE0-8F15-C167C73AC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5CE17-695F-46D0-A4F9-70EED90A0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24B29-0FA7-48FA-B502-BB4229CD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960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30109-5860-4632-8401-92E93231A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C70E3-DA37-4C97-BE7E-AD3FEF5C0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7534B-0027-4568-8FAA-C536B09BA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51E5C-9425-4A33-8C2C-B48AECBA3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17F01-900E-490F-8224-BDCF4F76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78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739E6-789E-4C78-B23C-D1A185037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C3B1E-CE5E-4FC3-9CC1-92D3B38DC2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4954D4-66C6-4EE5-ABB9-D0161CDAA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EEA76-0B9A-4FF7-9377-AB145F03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03062F-ABD5-4C6C-A9E9-38382ACC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BAAEF-86B3-4531-9DB2-D59F9CD7F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20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67F44-F2B7-4E53-9152-E95AA2B2D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B0393-80F9-403D-A880-930F89BF6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AB145-764E-479D-A431-9A98B8928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BD990-209E-4121-8781-A920FC7AC2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2F1F5C-8CEA-438C-B074-4CD9A250A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23E3BD-93F3-4899-AF46-D7086C04C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E43C3A-84AC-44E7-9A88-5713A60E8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9F41E9-A325-4D0A-BE88-634378522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14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E46D2-95DC-4508-9D08-A9381DC3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6D738A-7CFD-4559-9FBD-F4E312496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96C00D-6024-4C6C-AD25-1F151EEFA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C98582-5540-403B-8DF2-DB1416564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365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A908B9-C987-4F86-BE3F-F4B405AD3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44E69-96F2-479B-A1E3-B7E4A71B9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D7402-939E-4838-8481-EAD1916F4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186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96982-B659-467B-A91D-E46208470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A0311-FDA5-4590-BFE3-94F557FCE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C8A93D-4813-4879-93DD-3C0C8A5ED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12BEC9-9793-4CA2-A43C-611527C95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C0CAA-F1E6-4991-8062-7222D1832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E76644-6455-487E-998D-1F96EAB1D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85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1E491-1E3D-4EDB-B7BC-CED6B8BD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2F7DB-6E08-474B-9D9D-E90E55EFC7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39EBD-AABA-4D9C-949C-50BBD41AD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1E2B5-8B69-4D36-9996-4BE76B5A7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CAC290-77A1-41FF-B94F-04A806086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84760-1410-4309-B36A-5A4369C8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08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534C15-C744-4819-B18F-FC9753A69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BD19C-95C1-4565-BFB7-F337BAD16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DB497-5EF5-43F0-98D6-20E3B2701A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1CC38-7001-4DBC-AD09-D23B00EE1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5ADCF-D7EC-4724-9C35-61EB2076B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00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662AE-51C5-4B46-8346-35EA6BBF38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Friday Phonics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0A8710-6172-4620-98CD-FD22D4BB66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E6CBDE98-1F14-4B04-8C9E-63C0604738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1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70"/>
    </mc:Choice>
    <mc:Fallback>
      <p:transition spd="slow" advTm="57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4CF1C-86ED-4E0B-BF8D-7EFD277FB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dirty="0"/>
              <a:t>oi</a:t>
            </a:r>
          </a:p>
          <a:p>
            <a:pPr marL="0" indent="0">
              <a:buNone/>
            </a:pPr>
            <a:endParaRPr lang="en-GB" sz="5400" dirty="0"/>
          </a:p>
          <a:p>
            <a:pPr marL="0" indent="0">
              <a:buNone/>
            </a:pPr>
            <a:r>
              <a:rPr lang="en-GB" sz="5400" dirty="0" err="1"/>
              <a:t>i</a:t>
            </a:r>
            <a:r>
              <a:rPr lang="en-GB" sz="5400" dirty="0"/>
              <a:t>-e</a:t>
            </a:r>
          </a:p>
          <a:p>
            <a:pPr marL="0" indent="0">
              <a:buNone/>
            </a:pPr>
            <a:endParaRPr lang="en-GB" sz="5400" dirty="0"/>
          </a:p>
          <a:p>
            <a:pPr marL="0" indent="0">
              <a:buNone/>
            </a:pPr>
            <a:r>
              <a:rPr lang="en-GB" sz="5400" dirty="0" err="1"/>
              <a:t>ou</a:t>
            </a:r>
            <a:endParaRPr lang="en-GB" sz="5400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9E9D1038-80FC-48ED-8468-358CB5E3DC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3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39"/>
    </mc:Choice>
    <mc:Fallback>
      <p:transition spd="slow" advTm="15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64BF8-6B4B-4319-BAA7-CCE99DFA7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68057"/>
          </a:xfrm>
        </p:spPr>
        <p:txBody>
          <a:bodyPr/>
          <a:lstStyle/>
          <a:p>
            <a:r>
              <a:rPr lang="en-GB" dirty="0">
                <a:latin typeface="Sassoon Infant Std" panose="020B0503020103030203" pitchFamily="34" charset="0"/>
              </a:rPr>
              <a:t>spoil</a:t>
            </a:r>
            <a:br>
              <a:rPr lang="en-GB" dirty="0">
                <a:latin typeface="Sassoon Infant Std" panose="020B0503020103030203" pitchFamily="34" charset="0"/>
              </a:rPr>
            </a:br>
            <a:br>
              <a:rPr lang="en-GB" dirty="0">
                <a:latin typeface="Sassoon Infant Std" panose="020B0503020103030203" pitchFamily="34" charset="0"/>
              </a:rPr>
            </a:br>
            <a:r>
              <a:rPr lang="en-GB" dirty="0">
                <a:latin typeface="Sassoon Infant Std" panose="020B0503020103030203" pitchFamily="34" charset="0"/>
              </a:rPr>
              <a:t>smile</a:t>
            </a:r>
            <a:br>
              <a:rPr lang="en-GB" dirty="0">
                <a:latin typeface="Sassoon Infant Std" panose="020B0503020103030203" pitchFamily="34" charset="0"/>
              </a:rPr>
            </a:br>
            <a:br>
              <a:rPr lang="en-GB" dirty="0">
                <a:latin typeface="Sassoon Infant Std" panose="020B0503020103030203" pitchFamily="34" charset="0"/>
              </a:rPr>
            </a:br>
            <a:r>
              <a:rPr lang="en-GB" dirty="0">
                <a:latin typeface="Sassoon Infant Std" panose="020B0503020103030203" pitchFamily="34" charset="0"/>
              </a:rPr>
              <a:t>shouting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2E22F68F-C56C-4FA3-A64E-B5318B041B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7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99"/>
    </mc:Choice>
    <mc:Fallback>
      <p:transition spd="slow" advTm="74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64BF8-6B4B-4319-BAA7-CCE99DFA7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68057"/>
          </a:xfrm>
        </p:spPr>
        <p:txBody>
          <a:bodyPr/>
          <a:lstStyle/>
          <a:p>
            <a:r>
              <a:rPr lang="en-GB" dirty="0">
                <a:latin typeface="Sassoon Infant Std" panose="020B0503020103030203" pitchFamily="34" charset="0"/>
              </a:rPr>
              <a:t>Shout it out loud.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EF76ED46-12FE-42DF-848C-D211A5C183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41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12"/>
    </mc:Choice>
    <mc:Fallback>
      <p:transition spd="slow" advTm="17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01E79-C262-46B1-A7A0-92935BB86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6186"/>
          </a:xfrm>
        </p:spPr>
        <p:txBody>
          <a:bodyPr>
            <a:normAutofit/>
          </a:bodyPr>
          <a:lstStyle/>
          <a:p>
            <a:r>
              <a:rPr lang="en-GB" sz="7200" dirty="0"/>
              <a:t>should</a:t>
            </a:r>
            <a:br>
              <a:rPr lang="en-GB" sz="7200" dirty="0"/>
            </a:br>
            <a:br>
              <a:rPr lang="en-GB" sz="7200" dirty="0"/>
            </a:br>
            <a:r>
              <a:rPr lang="en-GB" sz="7200" dirty="0"/>
              <a:t>would</a:t>
            </a:r>
            <a:br>
              <a:rPr lang="en-GB" sz="7200" dirty="0"/>
            </a:br>
            <a:br>
              <a:rPr lang="en-GB" sz="7200" dirty="0"/>
            </a:br>
            <a:r>
              <a:rPr lang="en-GB" sz="7200" dirty="0"/>
              <a:t>could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75569F63-F5C9-4515-BC12-423D0A3BA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47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72"/>
    </mc:Choice>
    <mc:Fallback>
      <p:transition spd="slow" advTm="37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24</Words>
  <Application>Microsoft Office PowerPoint</Application>
  <PresentationFormat>Widescreen</PresentationFormat>
  <Paragraphs>9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Sassoon Infant Std</vt:lpstr>
      <vt:lpstr>Office Theme</vt:lpstr>
      <vt:lpstr>Friday Phonics</vt:lpstr>
      <vt:lpstr>PowerPoint Presentation</vt:lpstr>
      <vt:lpstr>spoil  smile  shouting</vt:lpstr>
      <vt:lpstr>Shout it out loud.</vt:lpstr>
      <vt:lpstr>should  would  could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Wednesday Phonics</dc:title>
  <dc:creator>NealV</dc:creator>
  <cp:lastModifiedBy>NealV</cp:lastModifiedBy>
  <cp:revision>3</cp:revision>
  <dcterms:created xsi:type="dcterms:W3CDTF">2021-01-12T09:58:44Z</dcterms:created>
  <dcterms:modified xsi:type="dcterms:W3CDTF">2021-01-12T10:31:01Z</dcterms:modified>
</cp:coreProperties>
</file>