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9144000"/>
  <p:embeddedFontLst>
    <p:embeddedFont>
      <p:font typeface="Roboto"/>
      <p:regular r:id="rId20"/>
      <p:bold r:id="rId21"/>
      <p:italic r:id="rId22"/>
      <p:boldItalic r:id="rId2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irIAJWC3v5gDDNUA8WLxFpnvYyX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11" Type="http://schemas.openxmlformats.org/officeDocument/2006/relationships/slide" Target="slides/slide7.xml"/><Relationship Id="rId22" Type="http://schemas.openxmlformats.org/officeDocument/2006/relationships/font" Target="fonts/Roboto-italic.fntdata"/><Relationship Id="rId10" Type="http://schemas.openxmlformats.org/officeDocument/2006/relationships/slide" Target="slides/slide6.xml"/><Relationship Id="rId21" Type="http://schemas.openxmlformats.org/officeDocument/2006/relationships/font" Target="fonts/Roboto-bold.fntdata"/><Relationship Id="rId13" Type="http://schemas.openxmlformats.org/officeDocument/2006/relationships/slide" Target="slides/slide9.xml"/><Relationship Id="rId24" Type="http://customschemas.google.com/relationships/presentationmetadata" Target="metadata"/><Relationship Id="rId12" Type="http://schemas.openxmlformats.org/officeDocument/2006/relationships/slide" Target="slides/slide8.xml"/><Relationship Id="rId23"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7ddaeaa270_0_7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7ddaeaa270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7ddaeaa270_0_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7ddaeaa270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7ddaeaa270_0_8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7ddaeaa270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7ddaeaa270_0_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7ddaeaa270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g37ddaeaa270_0_4"/>
          <p:cNvSpPr/>
          <p:nvPr/>
        </p:nvSpPr>
        <p:spPr>
          <a:xfrm flipH="1">
            <a:off x="10995300" y="5661233"/>
            <a:ext cx="1196700" cy="1196700"/>
          </a:xfrm>
          <a:prstGeom prst="rtTriangle">
            <a:avLst/>
          </a:pr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1" name="Google Shape;11;g37ddaeaa270_0_4"/>
          <p:cNvSpPr/>
          <p:nvPr/>
        </p:nvSpPr>
        <p:spPr>
          <a:xfrm flipH="1">
            <a:off x="10995300" y="5661167"/>
            <a:ext cx="1196700" cy="1196700"/>
          </a:xfrm>
          <a:prstGeom prst="round1Rect">
            <a:avLst>
              <a:gd fmla="val 16667" name="adj"/>
            </a:avLst>
          </a:prstGeom>
          <a:solidFill>
            <a:schemeClr val="lt1">
              <a:alpha val="68080"/>
            </a:schemeClr>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12" name="Google Shape;12;g37ddaeaa270_0_4"/>
          <p:cNvSpPr txBox="1"/>
          <p:nvPr>
            <p:ph type="ctrTitle"/>
          </p:nvPr>
        </p:nvSpPr>
        <p:spPr>
          <a:xfrm>
            <a:off x="520700" y="2425700"/>
            <a:ext cx="10962900" cy="1244700"/>
          </a:xfrm>
          <a:prstGeom prst="rect">
            <a:avLst/>
          </a:prstGeom>
        </p:spPr>
        <p:txBody>
          <a:bodyPr anchorCtr="0" anchor="b"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13" name="Google Shape;13;g37ddaeaa270_0_4"/>
          <p:cNvSpPr txBox="1"/>
          <p:nvPr>
            <p:ph idx="1" type="subTitle"/>
          </p:nvPr>
        </p:nvSpPr>
        <p:spPr>
          <a:xfrm>
            <a:off x="520700" y="3718840"/>
            <a:ext cx="10962900" cy="577200"/>
          </a:xfrm>
          <a:prstGeom prst="rect">
            <a:avLst/>
          </a:prstGeom>
        </p:spPr>
        <p:txBody>
          <a:bodyPr anchorCtr="0" anchor="t" bIns="121900" lIns="121900" spcFirstLastPara="1" rIns="121900" wrap="square" tIns="121900">
            <a:normAutofit/>
          </a:bodyPr>
          <a:lstStyle>
            <a:lvl1pPr lvl="0">
              <a:lnSpc>
                <a:spcPct val="100000"/>
              </a:lnSpc>
              <a:spcBef>
                <a:spcPts val="0"/>
              </a:spcBef>
              <a:spcAft>
                <a:spcPts val="0"/>
              </a:spcAft>
              <a:buClr>
                <a:schemeClr val="lt1"/>
              </a:buClr>
              <a:buSzPts val="2400"/>
              <a:buNone/>
              <a:defRPr>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p:txBody>
      </p:sp>
      <p:sp>
        <p:nvSpPr>
          <p:cNvPr id="14" name="Google Shape;14;g37ddaeaa270_0_4"/>
          <p:cNvSpPr txBox="1"/>
          <p:nvPr>
            <p:ph idx="12" type="sldNum"/>
          </p:nvPr>
        </p:nvSpPr>
        <p:spPr>
          <a:xfrm>
            <a:off x="11364722" y="6260831"/>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g37ddaeaa270_0_10"/>
          <p:cNvSpPr txBox="1"/>
          <p:nvPr>
            <p:ph type="title"/>
          </p:nvPr>
        </p:nvSpPr>
        <p:spPr>
          <a:xfrm>
            <a:off x="614600" y="2753800"/>
            <a:ext cx="10962900" cy="1350300"/>
          </a:xfrm>
          <a:prstGeom prst="rect">
            <a:avLst/>
          </a:prstGeom>
        </p:spPr>
        <p:txBody>
          <a:bodyPr anchorCtr="0" anchor="ctr" bIns="121900" lIns="121900" spcFirstLastPara="1" rIns="121900" wrap="square" tIns="121900">
            <a:normAutofit/>
          </a:bodyPr>
          <a:lstStyle>
            <a:lvl1pPr lvl="0">
              <a:spcBef>
                <a:spcPts val="0"/>
              </a:spcBef>
              <a:spcAft>
                <a:spcPts val="0"/>
              </a:spcAft>
              <a:buSzPts val="5600"/>
              <a:buNone/>
              <a:defRPr sz="5600"/>
            </a:lvl1pPr>
            <a:lvl2pPr lvl="1">
              <a:spcBef>
                <a:spcPts val="0"/>
              </a:spcBef>
              <a:spcAft>
                <a:spcPts val="0"/>
              </a:spcAft>
              <a:buSzPts val="5600"/>
              <a:buNone/>
              <a:defRPr sz="5600"/>
            </a:lvl2pPr>
            <a:lvl3pPr lvl="2">
              <a:spcBef>
                <a:spcPts val="0"/>
              </a:spcBef>
              <a:spcAft>
                <a:spcPts val="0"/>
              </a:spcAft>
              <a:buSzPts val="5600"/>
              <a:buNone/>
              <a:defRPr sz="5600"/>
            </a:lvl3pPr>
            <a:lvl4pPr lvl="3">
              <a:spcBef>
                <a:spcPts val="0"/>
              </a:spcBef>
              <a:spcAft>
                <a:spcPts val="0"/>
              </a:spcAft>
              <a:buSzPts val="5600"/>
              <a:buNone/>
              <a:defRPr sz="5600"/>
            </a:lvl4pPr>
            <a:lvl5pPr lvl="4">
              <a:spcBef>
                <a:spcPts val="0"/>
              </a:spcBef>
              <a:spcAft>
                <a:spcPts val="0"/>
              </a:spcAft>
              <a:buSzPts val="5600"/>
              <a:buNone/>
              <a:defRPr sz="5600"/>
            </a:lvl5pPr>
            <a:lvl6pPr lvl="5">
              <a:spcBef>
                <a:spcPts val="0"/>
              </a:spcBef>
              <a:spcAft>
                <a:spcPts val="0"/>
              </a:spcAft>
              <a:buSzPts val="5600"/>
              <a:buNone/>
              <a:defRPr sz="5600"/>
            </a:lvl6pPr>
            <a:lvl7pPr lvl="6">
              <a:spcBef>
                <a:spcPts val="0"/>
              </a:spcBef>
              <a:spcAft>
                <a:spcPts val="0"/>
              </a:spcAft>
              <a:buSzPts val="5600"/>
              <a:buNone/>
              <a:defRPr sz="5600"/>
            </a:lvl7pPr>
            <a:lvl8pPr lvl="7">
              <a:spcBef>
                <a:spcPts val="0"/>
              </a:spcBef>
              <a:spcAft>
                <a:spcPts val="0"/>
              </a:spcAft>
              <a:buSzPts val="5600"/>
              <a:buNone/>
              <a:defRPr sz="5600"/>
            </a:lvl8pPr>
            <a:lvl9pPr lvl="8">
              <a:spcBef>
                <a:spcPts val="0"/>
              </a:spcBef>
              <a:spcAft>
                <a:spcPts val="0"/>
              </a:spcAft>
              <a:buSzPts val="5600"/>
              <a:buNone/>
              <a:defRPr sz="5600"/>
            </a:lvl9pPr>
          </a:lstStyle>
          <a:p/>
        </p:txBody>
      </p:sp>
      <p:sp>
        <p:nvSpPr>
          <p:cNvPr id="17" name="Google Shape;17;g37ddaeaa270_0_10"/>
          <p:cNvSpPr txBox="1"/>
          <p:nvPr>
            <p:ph idx="12" type="sldNum"/>
          </p:nvPr>
        </p:nvSpPr>
        <p:spPr>
          <a:xfrm>
            <a:off x="11364722" y="6260831"/>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g37ddaeaa270_0_13"/>
          <p:cNvSpPr/>
          <p:nvPr/>
        </p:nvSpPr>
        <p:spPr>
          <a:xfrm flipH="1" rot="10800000">
            <a:off x="0" y="2247900"/>
            <a:ext cx="12192000" cy="46101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 name="Google Shape;20;g37ddaeaa270_0_13"/>
          <p:cNvSpPr/>
          <p:nvPr/>
        </p:nvSpPr>
        <p:spPr>
          <a:xfrm>
            <a:off x="0" y="2248000"/>
            <a:ext cx="12192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 name="Google Shape;21;g37ddaeaa270_0_13"/>
          <p:cNvSpPr txBox="1"/>
          <p:nvPr>
            <p:ph type="title"/>
          </p:nvPr>
        </p:nvSpPr>
        <p:spPr>
          <a:xfrm>
            <a:off x="629200" y="984967"/>
            <a:ext cx="10962900" cy="1023600"/>
          </a:xfrm>
          <a:prstGeom prst="rect">
            <a:avLst/>
          </a:prstGeom>
        </p:spPr>
        <p:txBody>
          <a:bodyPr anchorCtr="0" anchor="b" bIns="121900" lIns="121900" spcFirstLastPara="1" rIns="121900" wrap="square" tIns="121900">
            <a:normAutofit/>
          </a:bodyPr>
          <a:lstStyle>
            <a:lvl1pPr lvl="0">
              <a:spcBef>
                <a:spcPts val="0"/>
              </a:spcBef>
              <a:spcAft>
                <a:spcPts val="0"/>
              </a:spcAft>
              <a:buSzPts val="4300"/>
              <a:buNone/>
              <a:defRPr/>
            </a:lvl1pPr>
            <a:lvl2pPr lvl="1">
              <a:spcBef>
                <a:spcPts val="0"/>
              </a:spcBef>
              <a:spcAft>
                <a:spcPts val="0"/>
              </a:spcAft>
              <a:buSzPts val="4300"/>
              <a:buNone/>
              <a:defRPr/>
            </a:lvl2pPr>
            <a:lvl3pPr lvl="2">
              <a:spcBef>
                <a:spcPts val="0"/>
              </a:spcBef>
              <a:spcAft>
                <a:spcPts val="0"/>
              </a:spcAft>
              <a:buSzPts val="4300"/>
              <a:buNone/>
              <a:defRPr/>
            </a:lvl3pPr>
            <a:lvl4pPr lvl="3">
              <a:spcBef>
                <a:spcPts val="0"/>
              </a:spcBef>
              <a:spcAft>
                <a:spcPts val="0"/>
              </a:spcAft>
              <a:buSzPts val="4300"/>
              <a:buNone/>
              <a:defRPr/>
            </a:lvl4pPr>
            <a:lvl5pPr lvl="4">
              <a:spcBef>
                <a:spcPts val="0"/>
              </a:spcBef>
              <a:spcAft>
                <a:spcPts val="0"/>
              </a:spcAft>
              <a:buSzPts val="4300"/>
              <a:buNone/>
              <a:defRPr/>
            </a:lvl5pPr>
            <a:lvl6pPr lvl="5">
              <a:spcBef>
                <a:spcPts val="0"/>
              </a:spcBef>
              <a:spcAft>
                <a:spcPts val="0"/>
              </a:spcAft>
              <a:buSzPts val="4300"/>
              <a:buNone/>
              <a:defRPr/>
            </a:lvl6pPr>
            <a:lvl7pPr lvl="6">
              <a:spcBef>
                <a:spcPts val="0"/>
              </a:spcBef>
              <a:spcAft>
                <a:spcPts val="0"/>
              </a:spcAft>
              <a:buSzPts val="4300"/>
              <a:buNone/>
              <a:defRPr/>
            </a:lvl7pPr>
            <a:lvl8pPr lvl="7">
              <a:spcBef>
                <a:spcPts val="0"/>
              </a:spcBef>
              <a:spcAft>
                <a:spcPts val="0"/>
              </a:spcAft>
              <a:buSzPts val="4300"/>
              <a:buNone/>
              <a:defRPr/>
            </a:lvl8pPr>
            <a:lvl9pPr lvl="8">
              <a:spcBef>
                <a:spcPts val="0"/>
              </a:spcBef>
              <a:spcAft>
                <a:spcPts val="0"/>
              </a:spcAft>
              <a:buSzPts val="4300"/>
              <a:buNone/>
              <a:defRPr/>
            </a:lvl9pPr>
          </a:lstStyle>
          <a:p/>
        </p:txBody>
      </p:sp>
      <p:sp>
        <p:nvSpPr>
          <p:cNvPr id="22" name="Google Shape;22;g37ddaeaa270_0_13"/>
          <p:cNvSpPr txBox="1"/>
          <p:nvPr>
            <p:ph idx="1" type="body"/>
          </p:nvPr>
        </p:nvSpPr>
        <p:spPr>
          <a:xfrm>
            <a:off x="629200" y="2558767"/>
            <a:ext cx="10962900" cy="36135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23" name="Google Shape;23;g37ddaeaa270_0_13"/>
          <p:cNvSpPr txBox="1"/>
          <p:nvPr>
            <p:ph idx="12" type="sldNum"/>
          </p:nvPr>
        </p:nvSpPr>
        <p:spPr>
          <a:xfrm>
            <a:off x="11364722" y="6260831"/>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g37ddaeaa270_0_19"/>
          <p:cNvSpPr/>
          <p:nvPr/>
        </p:nvSpPr>
        <p:spPr>
          <a:xfrm flipH="1" rot="10800000">
            <a:off x="0" y="2247900"/>
            <a:ext cx="12192000" cy="46101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6" name="Google Shape;26;g37ddaeaa270_0_19"/>
          <p:cNvSpPr/>
          <p:nvPr/>
        </p:nvSpPr>
        <p:spPr>
          <a:xfrm>
            <a:off x="0" y="2248000"/>
            <a:ext cx="12192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7" name="Google Shape;27;g37ddaeaa270_0_19"/>
          <p:cNvSpPr txBox="1"/>
          <p:nvPr>
            <p:ph type="title"/>
          </p:nvPr>
        </p:nvSpPr>
        <p:spPr>
          <a:xfrm>
            <a:off x="629200" y="984967"/>
            <a:ext cx="10962900" cy="1023600"/>
          </a:xfrm>
          <a:prstGeom prst="rect">
            <a:avLst/>
          </a:prstGeom>
        </p:spPr>
        <p:txBody>
          <a:bodyPr anchorCtr="0" anchor="b" bIns="121900" lIns="121900" spcFirstLastPara="1" rIns="121900" wrap="square" tIns="121900">
            <a:normAutofit/>
          </a:bodyPr>
          <a:lstStyle>
            <a:lvl1pPr lvl="0">
              <a:spcBef>
                <a:spcPts val="0"/>
              </a:spcBef>
              <a:spcAft>
                <a:spcPts val="0"/>
              </a:spcAft>
              <a:buSzPts val="4300"/>
              <a:buNone/>
              <a:defRPr/>
            </a:lvl1pPr>
            <a:lvl2pPr lvl="1">
              <a:spcBef>
                <a:spcPts val="0"/>
              </a:spcBef>
              <a:spcAft>
                <a:spcPts val="0"/>
              </a:spcAft>
              <a:buSzPts val="4300"/>
              <a:buNone/>
              <a:defRPr/>
            </a:lvl2pPr>
            <a:lvl3pPr lvl="2">
              <a:spcBef>
                <a:spcPts val="0"/>
              </a:spcBef>
              <a:spcAft>
                <a:spcPts val="0"/>
              </a:spcAft>
              <a:buSzPts val="4300"/>
              <a:buNone/>
              <a:defRPr/>
            </a:lvl3pPr>
            <a:lvl4pPr lvl="3">
              <a:spcBef>
                <a:spcPts val="0"/>
              </a:spcBef>
              <a:spcAft>
                <a:spcPts val="0"/>
              </a:spcAft>
              <a:buSzPts val="4300"/>
              <a:buNone/>
              <a:defRPr/>
            </a:lvl4pPr>
            <a:lvl5pPr lvl="4">
              <a:spcBef>
                <a:spcPts val="0"/>
              </a:spcBef>
              <a:spcAft>
                <a:spcPts val="0"/>
              </a:spcAft>
              <a:buSzPts val="4300"/>
              <a:buNone/>
              <a:defRPr/>
            </a:lvl5pPr>
            <a:lvl6pPr lvl="5">
              <a:spcBef>
                <a:spcPts val="0"/>
              </a:spcBef>
              <a:spcAft>
                <a:spcPts val="0"/>
              </a:spcAft>
              <a:buSzPts val="4300"/>
              <a:buNone/>
              <a:defRPr/>
            </a:lvl6pPr>
            <a:lvl7pPr lvl="6">
              <a:spcBef>
                <a:spcPts val="0"/>
              </a:spcBef>
              <a:spcAft>
                <a:spcPts val="0"/>
              </a:spcAft>
              <a:buSzPts val="4300"/>
              <a:buNone/>
              <a:defRPr/>
            </a:lvl7pPr>
            <a:lvl8pPr lvl="7">
              <a:spcBef>
                <a:spcPts val="0"/>
              </a:spcBef>
              <a:spcAft>
                <a:spcPts val="0"/>
              </a:spcAft>
              <a:buSzPts val="4300"/>
              <a:buNone/>
              <a:defRPr/>
            </a:lvl8pPr>
            <a:lvl9pPr lvl="8">
              <a:spcBef>
                <a:spcPts val="0"/>
              </a:spcBef>
              <a:spcAft>
                <a:spcPts val="0"/>
              </a:spcAft>
              <a:buSzPts val="4300"/>
              <a:buNone/>
              <a:defRPr/>
            </a:lvl9pPr>
          </a:lstStyle>
          <a:p/>
        </p:txBody>
      </p:sp>
      <p:sp>
        <p:nvSpPr>
          <p:cNvPr id="28" name="Google Shape;28;g37ddaeaa270_0_19"/>
          <p:cNvSpPr txBox="1"/>
          <p:nvPr>
            <p:ph idx="1" type="body"/>
          </p:nvPr>
        </p:nvSpPr>
        <p:spPr>
          <a:xfrm>
            <a:off x="629200" y="2558767"/>
            <a:ext cx="5333100" cy="36135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9" name="Google Shape;29;g37ddaeaa270_0_19"/>
          <p:cNvSpPr txBox="1"/>
          <p:nvPr>
            <p:ph idx="2" type="body"/>
          </p:nvPr>
        </p:nvSpPr>
        <p:spPr>
          <a:xfrm>
            <a:off x="6259000" y="2558767"/>
            <a:ext cx="5333100" cy="36135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0" name="Google Shape;30;g37ddaeaa270_0_19"/>
          <p:cNvSpPr txBox="1"/>
          <p:nvPr>
            <p:ph idx="12" type="sldNum"/>
          </p:nvPr>
        </p:nvSpPr>
        <p:spPr>
          <a:xfrm>
            <a:off x="11364722" y="6260831"/>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g37ddaeaa270_0_26"/>
          <p:cNvSpPr/>
          <p:nvPr/>
        </p:nvSpPr>
        <p:spPr>
          <a:xfrm flipH="1" rot="10800000">
            <a:off x="0" y="875100"/>
            <a:ext cx="12192000" cy="59829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3" name="Google Shape;33;g37ddaeaa270_0_26"/>
          <p:cNvSpPr/>
          <p:nvPr/>
        </p:nvSpPr>
        <p:spPr>
          <a:xfrm>
            <a:off x="0" y="875133"/>
            <a:ext cx="12192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4" name="Google Shape;34;g37ddaeaa270_0_26"/>
          <p:cNvSpPr txBox="1"/>
          <p:nvPr>
            <p:ph type="title"/>
          </p:nvPr>
        </p:nvSpPr>
        <p:spPr>
          <a:xfrm>
            <a:off x="131000" y="21800"/>
            <a:ext cx="11768700" cy="803700"/>
          </a:xfrm>
          <a:prstGeom prst="rect">
            <a:avLst/>
          </a:prstGeom>
        </p:spPr>
        <p:txBody>
          <a:bodyPr anchorCtr="0" anchor="ctr" bIns="121900" lIns="121900" spcFirstLastPara="1" rIns="121900" wrap="square" tIns="12190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5" name="Google Shape;35;g37ddaeaa270_0_26"/>
          <p:cNvSpPr txBox="1"/>
          <p:nvPr>
            <p:ph idx="12" type="sldNum"/>
          </p:nvPr>
        </p:nvSpPr>
        <p:spPr>
          <a:xfrm>
            <a:off x="11364722" y="6260831"/>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g37ddaeaa270_0_31"/>
          <p:cNvSpPr txBox="1"/>
          <p:nvPr/>
        </p:nvSpPr>
        <p:spPr>
          <a:xfrm flipH="1" rot="10800000">
            <a:off x="4368800" y="33"/>
            <a:ext cx="7823100" cy="68580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8" name="Google Shape;38;g37ddaeaa270_0_31"/>
          <p:cNvSpPr/>
          <p:nvPr/>
        </p:nvSpPr>
        <p:spPr>
          <a:xfrm rot="-5400000">
            <a:off x="1012250" y="3356550"/>
            <a:ext cx="68580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 name="Google Shape;39;g37ddaeaa270_0_31"/>
          <p:cNvSpPr txBox="1"/>
          <p:nvPr>
            <p:ph type="title"/>
          </p:nvPr>
        </p:nvSpPr>
        <p:spPr>
          <a:xfrm>
            <a:off x="301437" y="477067"/>
            <a:ext cx="3744000" cy="12711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40" name="Google Shape;40;g37ddaeaa270_0_31"/>
          <p:cNvSpPr txBox="1"/>
          <p:nvPr>
            <p:ph idx="1" type="body"/>
          </p:nvPr>
        </p:nvSpPr>
        <p:spPr>
          <a:xfrm>
            <a:off x="301433" y="1954400"/>
            <a:ext cx="3744000" cy="42180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Clr>
                <a:schemeClr val="lt1"/>
              </a:buClr>
              <a:buSzPts val="1600"/>
              <a:buChar char="●"/>
              <a:defRPr sz="1600">
                <a:solidFill>
                  <a:schemeClr val="lt1"/>
                </a:solidFill>
              </a:defRPr>
            </a:lvl1pPr>
            <a:lvl2pPr indent="-330200" lvl="1" marL="914400">
              <a:spcBef>
                <a:spcPts val="0"/>
              </a:spcBef>
              <a:spcAft>
                <a:spcPts val="0"/>
              </a:spcAft>
              <a:buClr>
                <a:schemeClr val="lt1"/>
              </a:buClr>
              <a:buSzPts val="1600"/>
              <a:buChar char="○"/>
              <a:defRPr sz="1600">
                <a:solidFill>
                  <a:schemeClr val="lt1"/>
                </a:solidFill>
              </a:defRPr>
            </a:lvl2pPr>
            <a:lvl3pPr indent="-330200" lvl="2" marL="1371600">
              <a:spcBef>
                <a:spcPts val="0"/>
              </a:spcBef>
              <a:spcAft>
                <a:spcPts val="0"/>
              </a:spcAft>
              <a:buClr>
                <a:schemeClr val="lt1"/>
              </a:buClr>
              <a:buSzPts val="1600"/>
              <a:buChar char="■"/>
              <a:defRPr sz="1600">
                <a:solidFill>
                  <a:schemeClr val="lt1"/>
                </a:solidFill>
              </a:defRPr>
            </a:lvl3pPr>
            <a:lvl4pPr indent="-330200" lvl="3" marL="1828800">
              <a:spcBef>
                <a:spcPts val="0"/>
              </a:spcBef>
              <a:spcAft>
                <a:spcPts val="0"/>
              </a:spcAft>
              <a:buClr>
                <a:schemeClr val="lt1"/>
              </a:buClr>
              <a:buSzPts val="1600"/>
              <a:buChar char="●"/>
              <a:defRPr sz="1600">
                <a:solidFill>
                  <a:schemeClr val="lt1"/>
                </a:solidFill>
              </a:defRPr>
            </a:lvl4pPr>
            <a:lvl5pPr indent="-330200" lvl="4" marL="2286000">
              <a:spcBef>
                <a:spcPts val="0"/>
              </a:spcBef>
              <a:spcAft>
                <a:spcPts val="0"/>
              </a:spcAft>
              <a:buClr>
                <a:schemeClr val="lt1"/>
              </a:buClr>
              <a:buSzPts val="1600"/>
              <a:buChar char="○"/>
              <a:defRPr sz="1600">
                <a:solidFill>
                  <a:schemeClr val="lt1"/>
                </a:solidFill>
              </a:defRPr>
            </a:lvl5pPr>
            <a:lvl6pPr indent="-330200" lvl="5" marL="2743200">
              <a:spcBef>
                <a:spcPts val="0"/>
              </a:spcBef>
              <a:spcAft>
                <a:spcPts val="0"/>
              </a:spcAft>
              <a:buClr>
                <a:schemeClr val="lt1"/>
              </a:buClr>
              <a:buSzPts val="1600"/>
              <a:buChar char="■"/>
              <a:defRPr sz="1600">
                <a:solidFill>
                  <a:schemeClr val="lt1"/>
                </a:solidFill>
              </a:defRPr>
            </a:lvl6pPr>
            <a:lvl7pPr indent="-330200" lvl="6" marL="3200400">
              <a:spcBef>
                <a:spcPts val="0"/>
              </a:spcBef>
              <a:spcAft>
                <a:spcPts val="0"/>
              </a:spcAft>
              <a:buClr>
                <a:schemeClr val="lt1"/>
              </a:buClr>
              <a:buSzPts val="1600"/>
              <a:buChar char="●"/>
              <a:defRPr sz="1600">
                <a:solidFill>
                  <a:schemeClr val="lt1"/>
                </a:solidFill>
              </a:defRPr>
            </a:lvl7pPr>
            <a:lvl8pPr indent="-330200" lvl="7" marL="3657600">
              <a:spcBef>
                <a:spcPts val="0"/>
              </a:spcBef>
              <a:spcAft>
                <a:spcPts val="0"/>
              </a:spcAft>
              <a:buClr>
                <a:schemeClr val="lt1"/>
              </a:buClr>
              <a:buSzPts val="1600"/>
              <a:buChar char="○"/>
              <a:defRPr sz="1600">
                <a:solidFill>
                  <a:schemeClr val="lt1"/>
                </a:solidFill>
              </a:defRPr>
            </a:lvl8pPr>
            <a:lvl9pPr indent="-330200" lvl="8" marL="4114800">
              <a:spcBef>
                <a:spcPts val="0"/>
              </a:spcBef>
              <a:spcAft>
                <a:spcPts val="0"/>
              </a:spcAft>
              <a:buClr>
                <a:schemeClr val="lt1"/>
              </a:buClr>
              <a:buSzPts val="1600"/>
              <a:buChar char="■"/>
              <a:defRPr sz="1600">
                <a:solidFill>
                  <a:schemeClr val="lt1"/>
                </a:solidFill>
              </a:defRPr>
            </a:lvl9pPr>
          </a:lstStyle>
          <a:p/>
        </p:txBody>
      </p:sp>
      <p:sp>
        <p:nvSpPr>
          <p:cNvPr id="41" name="Google Shape;41;g37ddaeaa270_0_31"/>
          <p:cNvSpPr txBox="1"/>
          <p:nvPr>
            <p:ph idx="12" type="sldNum"/>
          </p:nvPr>
        </p:nvSpPr>
        <p:spPr>
          <a:xfrm>
            <a:off x="11364722" y="6260831"/>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2" name="Shape 42"/>
        <p:cNvGrpSpPr/>
        <p:nvPr/>
      </p:nvGrpSpPr>
      <p:grpSpPr>
        <a:xfrm>
          <a:off x="0" y="0"/>
          <a:ext cx="0" cy="0"/>
          <a:chOff x="0" y="0"/>
          <a:chExt cx="0" cy="0"/>
        </a:xfrm>
      </p:grpSpPr>
      <p:sp>
        <p:nvSpPr>
          <p:cNvPr id="43" name="Google Shape;43;g37ddaeaa270_0_37"/>
          <p:cNvSpPr txBox="1"/>
          <p:nvPr>
            <p:ph type="title"/>
          </p:nvPr>
        </p:nvSpPr>
        <p:spPr>
          <a:xfrm>
            <a:off x="653667" y="651000"/>
            <a:ext cx="83028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p:txBody>
      </p:sp>
      <p:sp>
        <p:nvSpPr>
          <p:cNvPr id="44" name="Google Shape;44;g37ddaeaa270_0_37"/>
          <p:cNvSpPr txBox="1"/>
          <p:nvPr>
            <p:ph idx="12" type="sldNum"/>
          </p:nvPr>
        </p:nvSpPr>
        <p:spPr>
          <a:xfrm>
            <a:off x="11364722" y="6260831"/>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g37ddaeaa270_0_40"/>
          <p:cNvSpPr/>
          <p:nvPr/>
        </p:nvSpPr>
        <p:spPr>
          <a:xfrm flipH="1">
            <a:off x="0" y="0"/>
            <a:ext cx="6096000" cy="68580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7" name="Google Shape;47;g37ddaeaa270_0_40"/>
          <p:cNvSpPr/>
          <p:nvPr/>
        </p:nvSpPr>
        <p:spPr>
          <a:xfrm rot="5400000">
            <a:off x="2595233" y="3356900"/>
            <a:ext cx="6857100" cy="1449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 name="Google Shape;48;g37ddaeaa270_0_40"/>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Clr>
                <a:schemeClr val="dk2"/>
              </a:buClr>
              <a:buSzPts val="5600"/>
              <a:buNone/>
              <a:defRPr sz="5600">
                <a:solidFill>
                  <a:schemeClr val="dk2"/>
                </a:solidFill>
              </a:defRPr>
            </a:lvl1pPr>
            <a:lvl2pPr lvl="1" algn="ctr">
              <a:spcBef>
                <a:spcPts val="0"/>
              </a:spcBef>
              <a:spcAft>
                <a:spcPts val="0"/>
              </a:spcAft>
              <a:buClr>
                <a:schemeClr val="dk2"/>
              </a:buClr>
              <a:buSzPts val="5600"/>
              <a:buNone/>
              <a:defRPr sz="5600">
                <a:solidFill>
                  <a:schemeClr val="dk2"/>
                </a:solidFill>
              </a:defRPr>
            </a:lvl2pPr>
            <a:lvl3pPr lvl="2" algn="ctr">
              <a:spcBef>
                <a:spcPts val="0"/>
              </a:spcBef>
              <a:spcAft>
                <a:spcPts val="0"/>
              </a:spcAft>
              <a:buClr>
                <a:schemeClr val="dk2"/>
              </a:buClr>
              <a:buSzPts val="5600"/>
              <a:buNone/>
              <a:defRPr sz="5600">
                <a:solidFill>
                  <a:schemeClr val="dk2"/>
                </a:solidFill>
              </a:defRPr>
            </a:lvl3pPr>
            <a:lvl4pPr lvl="3" algn="ctr">
              <a:spcBef>
                <a:spcPts val="0"/>
              </a:spcBef>
              <a:spcAft>
                <a:spcPts val="0"/>
              </a:spcAft>
              <a:buClr>
                <a:schemeClr val="dk2"/>
              </a:buClr>
              <a:buSzPts val="5600"/>
              <a:buNone/>
              <a:defRPr sz="5600">
                <a:solidFill>
                  <a:schemeClr val="dk2"/>
                </a:solidFill>
              </a:defRPr>
            </a:lvl4pPr>
            <a:lvl5pPr lvl="4" algn="ctr">
              <a:spcBef>
                <a:spcPts val="0"/>
              </a:spcBef>
              <a:spcAft>
                <a:spcPts val="0"/>
              </a:spcAft>
              <a:buClr>
                <a:schemeClr val="dk2"/>
              </a:buClr>
              <a:buSzPts val="5600"/>
              <a:buNone/>
              <a:defRPr sz="5600">
                <a:solidFill>
                  <a:schemeClr val="dk2"/>
                </a:solidFill>
              </a:defRPr>
            </a:lvl5pPr>
            <a:lvl6pPr lvl="5" algn="ctr">
              <a:spcBef>
                <a:spcPts val="0"/>
              </a:spcBef>
              <a:spcAft>
                <a:spcPts val="0"/>
              </a:spcAft>
              <a:buClr>
                <a:schemeClr val="dk2"/>
              </a:buClr>
              <a:buSzPts val="5600"/>
              <a:buNone/>
              <a:defRPr sz="5600">
                <a:solidFill>
                  <a:schemeClr val="dk2"/>
                </a:solidFill>
              </a:defRPr>
            </a:lvl6pPr>
            <a:lvl7pPr lvl="6" algn="ctr">
              <a:spcBef>
                <a:spcPts val="0"/>
              </a:spcBef>
              <a:spcAft>
                <a:spcPts val="0"/>
              </a:spcAft>
              <a:buClr>
                <a:schemeClr val="dk2"/>
              </a:buClr>
              <a:buSzPts val="5600"/>
              <a:buNone/>
              <a:defRPr sz="5600">
                <a:solidFill>
                  <a:schemeClr val="dk2"/>
                </a:solidFill>
              </a:defRPr>
            </a:lvl7pPr>
            <a:lvl8pPr lvl="7" algn="ctr">
              <a:spcBef>
                <a:spcPts val="0"/>
              </a:spcBef>
              <a:spcAft>
                <a:spcPts val="0"/>
              </a:spcAft>
              <a:buClr>
                <a:schemeClr val="dk2"/>
              </a:buClr>
              <a:buSzPts val="5600"/>
              <a:buNone/>
              <a:defRPr sz="5600">
                <a:solidFill>
                  <a:schemeClr val="dk2"/>
                </a:solidFill>
              </a:defRPr>
            </a:lvl8pPr>
            <a:lvl9pPr lvl="8" algn="ctr">
              <a:spcBef>
                <a:spcPts val="0"/>
              </a:spcBef>
              <a:spcAft>
                <a:spcPts val="0"/>
              </a:spcAft>
              <a:buClr>
                <a:schemeClr val="dk2"/>
              </a:buClr>
              <a:buSzPts val="5600"/>
              <a:buNone/>
              <a:defRPr sz="5600">
                <a:solidFill>
                  <a:schemeClr val="dk2"/>
                </a:solidFill>
              </a:defRPr>
            </a:lvl9pPr>
          </a:lstStyle>
          <a:p/>
        </p:txBody>
      </p:sp>
      <p:sp>
        <p:nvSpPr>
          <p:cNvPr id="49" name="Google Shape;49;g37ddaeaa270_0_40"/>
          <p:cNvSpPr txBox="1"/>
          <p:nvPr>
            <p:ph idx="1" type="subTitle"/>
          </p:nvPr>
        </p:nvSpPr>
        <p:spPr>
          <a:xfrm>
            <a:off x="354000" y="3705956"/>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0" name="Google Shape;50;g37ddaeaa270_0_40"/>
          <p:cNvSpPr txBox="1"/>
          <p:nvPr>
            <p:ph idx="2" type="body"/>
          </p:nvPr>
        </p:nvSpPr>
        <p:spPr>
          <a:xfrm>
            <a:off x="6586000" y="965600"/>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Clr>
                <a:schemeClr val="lt1"/>
              </a:buClr>
              <a:buSzPts val="2400"/>
              <a:buChar char="●"/>
              <a:defRPr>
                <a:solidFill>
                  <a:schemeClr val="lt1"/>
                </a:solidFill>
              </a:defRPr>
            </a:lvl1pPr>
            <a:lvl2pPr indent="-349250" lvl="1" marL="914400">
              <a:spcBef>
                <a:spcPts val="0"/>
              </a:spcBef>
              <a:spcAft>
                <a:spcPts val="0"/>
              </a:spcAft>
              <a:buClr>
                <a:schemeClr val="lt1"/>
              </a:buClr>
              <a:buSzPts val="1900"/>
              <a:buChar char="○"/>
              <a:defRPr>
                <a:solidFill>
                  <a:schemeClr val="lt1"/>
                </a:solidFill>
              </a:defRPr>
            </a:lvl2pPr>
            <a:lvl3pPr indent="-349250" lvl="2" marL="1371600">
              <a:spcBef>
                <a:spcPts val="0"/>
              </a:spcBef>
              <a:spcAft>
                <a:spcPts val="0"/>
              </a:spcAft>
              <a:buClr>
                <a:schemeClr val="lt1"/>
              </a:buClr>
              <a:buSzPts val="1900"/>
              <a:buChar char="■"/>
              <a:defRPr>
                <a:solidFill>
                  <a:schemeClr val="lt1"/>
                </a:solidFill>
              </a:defRPr>
            </a:lvl3pPr>
            <a:lvl4pPr indent="-349250" lvl="3" marL="1828800">
              <a:spcBef>
                <a:spcPts val="0"/>
              </a:spcBef>
              <a:spcAft>
                <a:spcPts val="0"/>
              </a:spcAft>
              <a:buClr>
                <a:schemeClr val="lt1"/>
              </a:buClr>
              <a:buSzPts val="1900"/>
              <a:buChar char="●"/>
              <a:defRPr>
                <a:solidFill>
                  <a:schemeClr val="lt1"/>
                </a:solidFill>
              </a:defRPr>
            </a:lvl4pPr>
            <a:lvl5pPr indent="-349250" lvl="4" marL="2286000">
              <a:spcBef>
                <a:spcPts val="0"/>
              </a:spcBef>
              <a:spcAft>
                <a:spcPts val="0"/>
              </a:spcAft>
              <a:buClr>
                <a:schemeClr val="lt1"/>
              </a:buClr>
              <a:buSzPts val="1900"/>
              <a:buChar char="○"/>
              <a:defRPr>
                <a:solidFill>
                  <a:schemeClr val="lt1"/>
                </a:solidFill>
              </a:defRPr>
            </a:lvl5pPr>
            <a:lvl6pPr indent="-349250" lvl="5" marL="2743200">
              <a:spcBef>
                <a:spcPts val="0"/>
              </a:spcBef>
              <a:spcAft>
                <a:spcPts val="0"/>
              </a:spcAft>
              <a:buClr>
                <a:schemeClr val="lt1"/>
              </a:buClr>
              <a:buSzPts val="1900"/>
              <a:buChar char="■"/>
              <a:defRPr>
                <a:solidFill>
                  <a:schemeClr val="lt1"/>
                </a:solidFill>
              </a:defRPr>
            </a:lvl6pPr>
            <a:lvl7pPr indent="-349250" lvl="6" marL="3200400">
              <a:spcBef>
                <a:spcPts val="0"/>
              </a:spcBef>
              <a:spcAft>
                <a:spcPts val="0"/>
              </a:spcAft>
              <a:buClr>
                <a:schemeClr val="lt1"/>
              </a:buClr>
              <a:buSzPts val="1900"/>
              <a:buChar char="●"/>
              <a:defRPr>
                <a:solidFill>
                  <a:schemeClr val="lt1"/>
                </a:solidFill>
              </a:defRPr>
            </a:lvl7pPr>
            <a:lvl8pPr indent="-349250" lvl="7" marL="3657600">
              <a:spcBef>
                <a:spcPts val="0"/>
              </a:spcBef>
              <a:spcAft>
                <a:spcPts val="0"/>
              </a:spcAft>
              <a:buClr>
                <a:schemeClr val="lt1"/>
              </a:buClr>
              <a:buSzPts val="1900"/>
              <a:buChar char="○"/>
              <a:defRPr>
                <a:solidFill>
                  <a:schemeClr val="lt1"/>
                </a:solidFill>
              </a:defRPr>
            </a:lvl8pPr>
            <a:lvl9pPr indent="-349250" lvl="8" marL="4114800">
              <a:spcBef>
                <a:spcPts val="0"/>
              </a:spcBef>
              <a:spcAft>
                <a:spcPts val="0"/>
              </a:spcAft>
              <a:buClr>
                <a:schemeClr val="lt1"/>
              </a:buClr>
              <a:buSzPts val="1900"/>
              <a:buChar char="■"/>
              <a:defRPr>
                <a:solidFill>
                  <a:schemeClr val="lt1"/>
                </a:solidFill>
              </a:defRPr>
            </a:lvl9pPr>
          </a:lstStyle>
          <a:p/>
        </p:txBody>
      </p:sp>
      <p:sp>
        <p:nvSpPr>
          <p:cNvPr id="51" name="Google Shape;51;g37ddaeaa270_0_40"/>
          <p:cNvSpPr txBox="1"/>
          <p:nvPr>
            <p:ph idx="12" type="sldNum"/>
          </p:nvPr>
        </p:nvSpPr>
        <p:spPr>
          <a:xfrm>
            <a:off x="11364722" y="6260831"/>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g37ddaeaa270_0_47"/>
          <p:cNvSpPr txBox="1"/>
          <p:nvPr/>
        </p:nvSpPr>
        <p:spPr>
          <a:xfrm flipH="1" rot="10800000">
            <a:off x="0" y="-100"/>
            <a:ext cx="12192000" cy="6261300"/>
          </a:xfrm>
          <a:prstGeom prst="rect">
            <a:avLst/>
          </a:prstGeom>
          <a:solidFill>
            <a:schemeClr val="accent4"/>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4" name="Google Shape;54;g37ddaeaa270_0_47"/>
          <p:cNvSpPr/>
          <p:nvPr/>
        </p:nvSpPr>
        <p:spPr>
          <a:xfrm flipH="1" rot="10800000">
            <a:off x="0" y="6163733"/>
            <a:ext cx="12192000" cy="987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55" name="Google Shape;55;g37ddaeaa270_0_47"/>
          <p:cNvSpPr txBox="1"/>
          <p:nvPr>
            <p:ph idx="1" type="body"/>
          </p:nvPr>
        </p:nvSpPr>
        <p:spPr>
          <a:xfrm>
            <a:off x="76200" y="6262433"/>
            <a:ext cx="11175900" cy="5955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Clr>
                <a:schemeClr val="lt1"/>
              </a:buClr>
              <a:buSzPts val="1600"/>
              <a:buNone/>
              <a:defRPr sz="1600">
                <a:solidFill>
                  <a:schemeClr val="lt1"/>
                </a:solidFill>
              </a:defRPr>
            </a:lvl1pPr>
          </a:lstStyle>
          <a:p/>
        </p:txBody>
      </p:sp>
      <p:sp>
        <p:nvSpPr>
          <p:cNvPr id="56" name="Google Shape;56;g37ddaeaa270_0_47"/>
          <p:cNvSpPr txBox="1"/>
          <p:nvPr>
            <p:ph idx="12" type="sldNum"/>
          </p:nvPr>
        </p:nvSpPr>
        <p:spPr>
          <a:xfrm>
            <a:off x="11364722" y="6260831"/>
            <a:ext cx="731700" cy="524700"/>
          </a:xfrm>
          <a:prstGeom prst="rect">
            <a:avLst/>
          </a:prstGeom>
        </p:spPr>
        <p:txBody>
          <a:bodyPr anchorCtr="0" anchor="ctr" bIns="121900" lIns="121900" spcFirstLastPara="1" rIns="121900" wrap="square" tIns="12190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7" name="Shape 57"/>
        <p:cNvGrpSpPr/>
        <p:nvPr/>
      </p:nvGrpSpPr>
      <p:grpSpPr>
        <a:xfrm>
          <a:off x="0" y="0"/>
          <a:ext cx="0" cy="0"/>
          <a:chOff x="0" y="0"/>
          <a:chExt cx="0" cy="0"/>
        </a:xfrm>
      </p:grpSpPr>
      <p:sp>
        <p:nvSpPr>
          <p:cNvPr id="58" name="Google Shape;58;g37ddaeaa270_0_52"/>
          <p:cNvSpPr txBox="1"/>
          <p:nvPr>
            <p:ph hasCustomPrompt="1" type="title"/>
          </p:nvPr>
        </p:nvSpPr>
        <p:spPr>
          <a:xfrm>
            <a:off x="634000" y="1678033"/>
            <a:ext cx="109629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Clr>
                <a:schemeClr val="dk2"/>
              </a:buClr>
              <a:buSzPts val="16000"/>
              <a:buNone/>
              <a:defRPr sz="16000">
                <a:solidFill>
                  <a:schemeClr val="dk2"/>
                </a:solidFill>
              </a:defRPr>
            </a:lvl1pPr>
            <a:lvl2pPr lvl="1" algn="ctr">
              <a:spcBef>
                <a:spcPts val="0"/>
              </a:spcBef>
              <a:spcAft>
                <a:spcPts val="0"/>
              </a:spcAft>
              <a:buClr>
                <a:schemeClr val="dk2"/>
              </a:buClr>
              <a:buSzPts val="16000"/>
              <a:buNone/>
              <a:defRPr sz="16000">
                <a:solidFill>
                  <a:schemeClr val="dk2"/>
                </a:solidFill>
              </a:defRPr>
            </a:lvl2pPr>
            <a:lvl3pPr lvl="2" algn="ctr">
              <a:spcBef>
                <a:spcPts val="0"/>
              </a:spcBef>
              <a:spcAft>
                <a:spcPts val="0"/>
              </a:spcAft>
              <a:buClr>
                <a:schemeClr val="dk2"/>
              </a:buClr>
              <a:buSzPts val="16000"/>
              <a:buNone/>
              <a:defRPr sz="16000">
                <a:solidFill>
                  <a:schemeClr val="dk2"/>
                </a:solidFill>
              </a:defRPr>
            </a:lvl3pPr>
            <a:lvl4pPr lvl="3" algn="ctr">
              <a:spcBef>
                <a:spcPts val="0"/>
              </a:spcBef>
              <a:spcAft>
                <a:spcPts val="0"/>
              </a:spcAft>
              <a:buClr>
                <a:schemeClr val="dk2"/>
              </a:buClr>
              <a:buSzPts val="16000"/>
              <a:buNone/>
              <a:defRPr sz="16000">
                <a:solidFill>
                  <a:schemeClr val="dk2"/>
                </a:solidFill>
              </a:defRPr>
            </a:lvl4pPr>
            <a:lvl5pPr lvl="4" algn="ctr">
              <a:spcBef>
                <a:spcPts val="0"/>
              </a:spcBef>
              <a:spcAft>
                <a:spcPts val="0"/>
              </a:spcAft>
              <a:buClr>
                <a:schemeClr val="dk2"/>
              </a:buClr>
              <a:buSzPts val="16000"/>
              <a:buNone/>
              <a:defRPr sz="16000">
                <a:solidFill>
                  <a:schemeClr val="dk2"/>
                </a:solidFill>
              </a:defRPr>
            </a:lvl5pPr>
            <a:lvl6pPr lvl="5" algn="ctr">
              <a:spcBef>
                <a:spcPts val="0"/>
              </a:spcBef>
              <a:spcAft>
                <a:spcPts val="0"/>
              </a:spcAft>
              <a:buClr>
                <a:schemeClr val="dk2"/>
              </a:buClr>
              <a:buSzPts val="16000"/>
              <a:buNone/>
              <a:defRPr sz="16000">
                <a:solidFill>
                  <a:schemeClr val="dk2"/>
                </a:solidFill>
              </a:defRPr>
            </a:lvl6pPr>
            <a:lvl7pPr lvl="6" algn="ctr">
              <a:spcBef>
                <a:spcPts val="0"/>
              </a:spcBef>
              <a:spcAft>
                <a:spcPts val="0"/>
              </a:spcAft>
              <a:buClr>
                <a:schemeClr val="dk2"/>
              </a:buClr>
              <a:buSzPts val="16000"/>
              <a:buNone/>
              <a:defRPr sz="16000">
                <a:solidFill>
                  <a:schemeClr val="dk2"/>
                </a:solidFill>
              </a:defRPr>
            </a:lvl7pPr>
            <a:lvl8pPr lvl="7" algn="ctr">
              <a:spcBef>
                <a:spcPts val="0"/>
              </a:spcBef>
              <a:spcAft>
                <a:spcPts val="0"/>
              </a:spcAft>
              <a:buClr>
                <a:schemeClr val="dk2"/>
              </a:buClr>
              <a:buSzPts val="16000"/>
              <a:buNone/>
              <a:defRPr sz="16000">
                <a:solidFill>
                  <a:schemeClr val="dk2"/>
                </a:solidFill>
              </a:defRPr>
            </a:lvl8pPr>
            <a:lvl9pPr lvl="8" algn="ctr">
              <a:spcBef>
                <a:spcPts val="0"/>
              </a:spcBef>
              <a:spcAft>
                <a:spcPts val="0"/>
              </a:spcAft>
              <a:buClr>
                <a:schemeClr val="dk2"/>
              </a:buClr>
              <a:buSzPts val="16000"/>
              <a:buNone/>
              <a:defRPr sz="16000">
                <a:solidFill>
                  <a:schemeClr val="dk2"/>
                </a:solidFill>
              </a:defRPr>
            </a:lvl9pPr>
          </a:lstStyle>
          <a:p>
            <a:r>
              <a:t>xx%</a:t>
            </a:r>
          </a:p>
        </p:txBody>
      </p:sp>
      <p:sp>
        <p:nvSpPr>
          <p:cNvPr id="59" name="Google Shape;59;g37ddaeaa270_0_52"/>
          <p:cNvSpPr txBox="1"/>
          <p:nvPr>
            <p:ph idx="1" type="body"/>
          </p:nvPr>
        </p:nvSpPr>
        <p:spPr>
          <a:xfrm>
            <a:off x="634000" y="4406167"/>
            <a:ext cx="109629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60" name="Google Shape;60;g37ddaeaa270_0_52"/>
          <p:cNvSpPr txBox="1"/>
          <p:nvPr>
            <p:ph idx="12" type="sldNum"/>
          </p:nvPr>
        </p:nvSpPr>
        <p:spPr>
          <a:xfrm>
            <a:off x="11364722" y="6260831"/>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61" name="Shape 61"/>
        <p:cNvGrpSpPr/>
        <p:nvPr/>
      </p:nvGrpSpPr>
      <p:grpSpPr>
        <a:xfrm>
          <a:off x="0" y="0"/>
          <a:ext cx="0" cy="0"/>
          <a:chOff x="0" y="0"/>
          <a:chExt cx="0" cy="0"/>
        </a:xfrm>
      </p:grpSpPr>
      <p:sp>
        <p:nvSpPr>
          <p:cNvPr id="62" name="Google Shape;62;g37ddaeaa270_0_56"/>
          <p:cNvSpPr txBox="1"/>
          <p:nvPr>
            <p:ph idx="12" type="sldNum"/>
          </p:nvPr>
        </p:nvSpPr>
        <p:spPr>
          <a:xfrm>
            <a:off x="11364722" y="6260831"/>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3" name="Shape 63"/>
        <p:cNvGrpSpPr/>
        <p:nvPr/>
      </p:nvGrpSpPr>
      <p:grpSpPr>
        <a:xfrm>
          <a:off x="0" y="0"/>
          <a:ext cx="0" cy="0"/>
          <a:chOff x="0" y="0"/>
          <a:chExt cx="0" cy="0"/>
        </a:xfrm>
      </p:grpSpPr>
      <p:sp>
        <p:nvSpPr>
          <p:cNvPr id="64" name="Google Shape;64;g37ddaeaa270_0_58"/>
          <p:cNvSpPr txBox="1"/>
          <p:nvPr>
            <p:ph type="title"/>
          </p:nvPr>
        </p:nvSpPr>
        <p:spPr>
          <a:xfrm>
            <a:off x="677334" y="609600"/>
            <a:ext cx="8596800" cy="1320900"/>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accent1"/>
              </a:buClr>
              <a:buSzPts val="3600"/>
              <a:buFont typeface="Trebuchet MS"/>
              <a:buNone/>
              <a:defRPr sz="3600"/>
            </a:lvl1pPr>
            <a:lvl2pPr lvl="1" algn="l">
              <a:spcBef>
                <a:spcPts val="0"/>
              </a:spcBef>
              <a:spcAft>
                <a:spcPts val="0"/>
              </a:spcAft>
              <a:buSzPts val="4300"/>
              <a:buNone/>
              <a:defRPr/>
            </a:lvl2pPr>
            <a:lvl3pPr lvl="2" algn="l">
              <a:spcBef>
                <a:spcPts val="0"/>
              </a:spcBef>
              <a:spcAft>
                <a:spcPts val="0"/>
              </a:spcAft>
              <a:buSzPts val="4300"/>
              <a:buNone/>
              <a:defRPr/>
            </a:lvl3pPr>
            <a:lvl4pPr lvl="3" algn="l">
              <a:spcBef>
                <a:spcPts val="0"/>
              </a:spcBef>
              <a:spcAft>
                <a:spcPts val="0"/>
              </a:spcAft>
              <a:buSzPts val="4300"/>
              <a:buNone/>
              <a:defRPr/>
            </a:lvl4pPr>
            <a:lvl5pPr lvl="4" algn="l">
              <a:spcBef>
                <a:spcPts val="0"/>
              </a:spcBef>
              <a:spcAft>
                <a:spcPts val="0"/>
              </a:spcAft>
              <a:buSzPts val="4300"/>
              <a:buNone/>
              <a:defRPr/>
            </a:lvl5pPr>
            <a:lvl6pPr lvl="5" algn="l">
              <a:spcBef>
                <a:spcPts val="0"/>
              </a:spcBef>
              <a:spcAft>
                <a:spcPts val="0"/>
              </a:spcAft>
              <a:buSzPts val="4300"/>
              <a:buNone/>
              <a:defRPr/>
            </a:lvl6pPr>
            <a:lvl7pPr lvl="6" algn="l">
              <a:spcBef>
                <a:spcPts val="0"/>
              </a:spcBef>
              <a:spcAft>
                <a:spcPts val="0"/>
              </a:spcAft>
              <a:buSzPts val="4300"/>
              <a:buNone/>
              <a:defRPr/>
            </a:lvl7pPr>
            <a:lvl8pPr lvl="7" algn="l">
              <a:spcBef>
                <a:spcPts val="0"/>
              </a:spcBef>
              <a:spcAft>
                <a:spcPts val="0"/>
              </a:spcAft>
              <a:buSzPts val="4300"/>
              <a:buNone/>
              <a:defRPr/>
            </a:lvl8pPr>
            <a:lvl9pPr lvl="8" algn="l">
              <a:spcBef>
                <a:spcPts val="0"/>
              </a:spcBef>
              <a:spcAft>
                <a:spcPts val="0"/>
              </a:spcAft>
              <a:buSzPts val="4300"/>
              <a:buNone/>
              <a:defRPr/>
            </a:lvl9pPr>
          </a:lstStyle>
          <a:p/>
        </p:txBody>
      </p:sp>
      <p:sp>
        <p:nvSpPr>
          <p:cNvPr id="65" name="Google Shape;65;g37ddaeaa270_0_58"/>
          <p:cNvSpPr txBox="1"/>
          <p:nvPr>
            <p:ph idx="1" type="body"/>
          </p:nvPr>
        </p:nvSpPr>
        <p:spPr>
          <a:xfrm>
            <a:off x="677334" y="2160589"/>
            <a:ext cx="8596800" cy="38808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66" name="Google Shape;66;g37ddaeaa270_0_58"/>
          <p:cNvSpPr txBox="1"/>
          <p:nvPr>
            <p:ph idx="10" type="dt"/>
          </p:nvPr>
        </p:nvSpPr>
        <p:spPr>
          <a:xfrm>
            <a:off x="7205133" y="6041362"/>
            <a:ext cx="912000" cy="3651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g37ddaeaa270_0_58"/>
          <p:cNvSpPr txBox="1"/>
          <p:nvPr>
            <p:ph idx="11" type="ftr"/>
          </p:nvPr>
        </p:nvSpPr>
        <p:spPr>
          <a:xfrm>
            <a:off x="677334" y="6041362"/>
            <a:ext cx="62976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g37ddaeaa270_0_58"/>
          <p:cNvSpPr txBox="1"/>
          <p:nvPr>
            <p:ph idx="12" type="sldNum"/>
          </p:nvPr>
        </p:nvSpPr>
        <p:spPr>
          <a:xfrm>
            <a:off x="8590663" y="6041362"/>
            <a:ext cx="683400" cy="365100"/>
          </a:xfrm>
          <a:prstGeom prst="rect">
            <a:avLst/>
          </a:prstGeom>
          <a:noFill/>
          <a:ln>
            <a:noFill/>
          </a:ln>
        </p:spPr>
        <p:txBody>
          <a:bodyPr anchorCtr="0" anchor="ctr" bIns="45700" lIns="91425" spcFirstLastPara="1" rIns="91425" wrap="square" tIns="45700">
            <a:norm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g37ddaeaa270_0_0"/>
          <p:cNvSpPr txBox="1"/>
          <p:nvPr>
            <p:ph type="title"/>
          </p:nvPr>
        </p:nvSpPr>
        <p:spPr>
          <a:xfrm>
            <a:off x="629200" y="984967"/>
            <a:ext cx="10962900" cy="1023600"/>
          </a:xfrm>
          <a:prstGeom prst="rect">
            <a:avLst/>
          </a:prstGeom>
          <a:noFill/>
          <a:ln>
            <a:noFill/>
          </a:ln>
        </p:spPr>
        <p:txBody>
          <a:bodyPr anchorCtr="0" anchor="b" bIns="121900" lIns="121900" spcFirstLastPara="1" rIns="121900" wrap="square" tIns="121900">
            <a:normAutofit/>
          </a:bodyPr>
          <a:lstStyle>
            <a:lvl1pPr lvl="0">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1pPr>
            <a:lvl2pPr lvl="1">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2pPr>
            <a:lvl3pPr lvl="2">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3pPr>
            <a:lvl4pPr lvl="3">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4pPr>
            <a:lvl5pPr lvl="4">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5pPr>
            <a:lvl6pPr lvl="5">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6pPr>
            <a:lvl7pPr lvl="6">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7pPr>
            <a:lvl8pPr lvl="7">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8pPr>
            <a:lvl9pPr lvl="8">
              <a:spcBef>
                <a:spcPts val="0"/>
              </a:spcBef>
              <a:spcAft>
                <a:spcPts val="0"/>
              </a:spcAft>
              <a:buClr>
                <a:schemeClr val="lt1"/>
              </a:buClr>
              <a:buSzPts val="4300"/>
              <a:buFont typeface="Roboto"/>
              <a:buNone/>
              <a:defRPr sz="4300">
                <a:solidFill>
                  <a:schemeClr val="lt1"/>
                </a:solidFill>
                <a:latin typeface="Roboto"/>
                <a:ea typeface="Roboto"/>
                <a:cs typeface="Roboto"/>
                <a:sym typeface="Roboto"/>
              </a:defRPr>
            </a:lvl9pPr>
          </a:lstStyle>
          <a:p/>
        </p:txBody>
      </p:sp>
      <p:sp>
        <p:nvSpPr>
          <p:cNvPr id="7" name="Google Shape;7;g37ddaeaa270_0_0"/>
          <p:cNvSpPr txBox="1"/>
          <p:nvPr>
            <p:ph idx="1" type="body"/>
          </p:nvPr>
        </p:nvSpPr>
        <p:spPr>
          <a:xfrm>
            <a:off x="629200" y="2558767"/>
            <a:ext cx="10962900" cy="36135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lt2"/>
              </a:buClr>
              <a:buSzPts val="2400"/>
              <a:buFont typeface="Roboto"/>
              <a:buChar char="●"/>
              <a:defRPr sz="2400">
                <a:solidFill>
                  <a:schemeClr val="lt2"/>
                </a:solidFill>
                <a:latin typeface="Roboto"/>
                <a:ea typeface="Roboto"/>
                <a:cs typeface="Roboto"/>
                <a:sym typeface="Roboto"/>
              </a:defRPr>
            </a:lvl1pPr>
            <a:lvl2pPr indent="-349250" lvl="1" marL="914400">
              <a:lnSpc>
                <a:spcPct val="115000"/>
              </a:lnSpc>
              <a:spcBef>
                <a:spcPts val="0"/>
              </a:spcBef>
              <a:spcAft>
                <a:spcPts val="0"/>
              </a:spcAft>
              <a:buClr>
                <a:schemeClr val="lt2"/>
              </a:buClr>
              <a:buSzPts val="1900"/>
              <a:buFont typeface="Roboto"/>
              <a:buChar char="○"/>
              <a:defRPr sz="1900">
                <a:solidFill>
                  <a:schemeClr val="lt2"/>
                </a:solidFill>
                <a:latin typeface="Roboto"/>
                <a:ea typeface="Roboto"/>
                <a:cs typeface="Roboto"/>
                <a:sym typeface="Roboto"/>
              </a:defRPr>
            </a:lvl2pPr>
            <a:lvl3pPr indent="-349250" lvl="2" marL="1371600">
              <a:lnSpc>
                <a:spcPct val="115000"/>
              </a:lnSpc>
              <a:spcBef>
                <a:spcPts val="0"/>
              </a:spcBef>
              <a:spcAft>
                <a:spcPts val="0"/>
              </a:spcAft>
              <a:buClr>
                <a:schemeClr val="lt2"/>
              </a:buClr>
              <a:buSzPts val="1900"/>
              <a:buFont typeface="Roboto"/>
              <a:buChar char="■"/>
              <a:defRPr sz="1900">
                <a:solidFill>
                  <a:schemeClr val="lt2"/>
                </a:solidFill>
                <a:latin typeface="Roboto"/>
                <a:ea typeface="Roboto"/>
                <a:cs typeface="Roboto"/>
                <a:sym typeface="Roboto"/>
              </a:defRPr>
            </a:lvl3pPr>
            <a:lvl4pPr indent="-349250" lvl="3" marL="1828800">
              <a:lnSpc>
                <a:spcPct val="115000"/>
              </a:lnSpc>
              <a:spcBef>
                <a:spcPts val="0"/>
              </a:spcBef>
              <a:spcAft>
                <a:spcPts val="0"/>
              </a:spcAft>
              <a:buClr>
                <a:schemeClr val="lt2"/>
              </a:buClr>
              <a:buSzPts val="1900"/>
              <a:buFont typeface="Roboto"/>
              <a:buChar char="●"/>
              <a:defRPr sz="1900">
                <a:solidFill>
                  <a:schemeClr val="lt2"/>
                </a:solidFill>
                <a:latin typeface="Roboto"/>
                <a:ea typeface="Roboto"/>
                <a:cs typeface="Roboto"/>
                <a:sym typeface="Roboto"/>
              </a:defRPr>
            </a:lvl4pPr>
            <a:lvl5pPr indent="-349250" lvl="4" marL="2286000">
              <a:lnSpc>
                <a:spcPct val="115000"/>
              </a:lnSpc>
              <a:spcBef>
                <a:spcPts val="0"/>
              </a:spcBef>
              <a:spcAft>
                <a:spcPts val="0"/>
              </a:spcAft>
              <a:buClr>
                <a:schemeClr val="lt2"/>
              </a:buClr>
              <a:buSzPts val="1900"/>
              <a:buFont typeface="Roboto"/>
              <a:buChar char="○"/>
              <a:defRPr sz="1900">
                <a:solidFill>
                  <a:schemeClr val="lt2"/>
                </a:solidFill>
                <a:latin typeface="Roboto"/>
                <a:ea typeface="Roboto"/>
                <a:cs typeface="Roboto"/>
                <a:sym typeface="Roboto"/>
              </a:defRPr>
            </a:lvl5pPr>
            <a:lvl6pPr indent="-349250" lvl="5" marL="2743200">
              <a:lnSpc>
                <a:spcPct val="115000"/>
              </a:lnSpc>
              <a:spcBef>
                <a:spcPts val="0"/>
              </a:spcBef>
              <a:spcAft>
                <a:spcPts val="0"/>
              </a:spcAft>
              <a:buClr>
                <a:schemeClr val="lt2"/>
              </a:buClr>
              <a:buSzPts val="1900"/>
              <a:buFont typeface="Roboto"/>
              <a:buChar char="■"/>
              <a:defRPr sz="1900">
                <a:solidFill>
                  <a:schemeClr val="lt2"/>
                </a:solidFill>
                <a:latin typeface="Roboto"/>
                <a:ea typeface="Roboto"/>
                <a:cs typeface="Roboto"/>
                <a:sym typeface="Roboto"/>
              </a:defRPr>
            </a:lvl6pPr>
            <a:lvl7pPr indent="-349250" lvl="6" marL="3200400">
              <a:lnSpc>
                <a:spcPct val="115000"/>
              </a:lnSpc>
              <a:spcBef>
                <a:spcPts val="0"/>
              </a:spcBef>
              <a:spcAft>
                <a:spcPts val="0"/>
              </a:spcAft>
              <a:buClr>
                <a:schemeClr val="lt2"/>
              </a:buClr>
              <a:buSzPts val="1900"/>
              <a:buFont typeface="Roboto"/>
              <a:buChar char="●"/>
              <a:defRPr sz="1900">
                <a:solidFill>
                  <a:schemeClr val="lt2"/>
                </a:solidFill>
                <a:latin typeface="Roboto"/>
                <a:ea typeface="Roboto"/>
                <a:cs typeface="Roboto"/>
                <a:sym typeface="Roboto"/>
              </a:defRPr>
            </a:lvl7pPr>
            <a:lvl8pPr indent="-349250" lvl="7" marL="3657600">
              <a:lnSpc>
                <a:spcPct val="115000"/>
              </a:lnSpc>
              <a:spcBef>
                <a:spcPts val="0"/>
              </a:spcBef>
              <a:spcAft>
                <a:spcPts val="0"/>
              </a:spcAft>
              <a:buClr>
                <a:schemeClr val="lt2"/>
              </a:buClr>
              <a:buSzPts val="1900"/>
              <a:buFont typeface="Roboto"/>
              <a:buChar char="○"/>
              <a:defRPr sz="1900">
                <a:solidFill>
                  <a:schemeClr val="lt2"/>
                </a:solidFill>
                <a:latin typeface="Roboto"/>
                <a:ea typeface="Roboto"/>
                <a:cs typeface="Roboto"/>
                <a:sym typeface="Roboto"/>
              </a:defRPr>
            </a:lvl8pPr>
            <a:lvl9pPr indent="-349250" lvl="8" marL="4114800">
              <a:lnSpc>
                <a:spcPct val="115000"/>
              </a:lnSpc>
              <a:spcBef>
                <a:spcPts val="0"/>
              </a:spcBef>
              <a:spcAft>
                <a:spcPts val="0"/>
              </a:spcAft>
              <a:buClr>
                <a:schemeClr val="lt2"/>
              </a:buClr>
              <a:buSzPts val="1900"/>
              <a:buFont typeface="Roboto"/>
              <a:buChar char="■"/>
              <a:defRPr sz="1900">
                <a:solidFill>
                  <a:schemeClr val="lt2"/>
                </a:solidFill>
                <a:latin typeface="Roboto"/>
                <a:ea typeface="Roboto"/>
                <a:cs typeface="Roboto"/>
                <a:sym typeface="Roboto"/>
              </a:defRPr>
            </a:lvl9pPr>
          </a:lstStyle>
          <a:p/>
        </p:txBody>
      </p:sp>
      <p:sp>
        <p:nvSpPr>
          <p:cNvPr id="8" name="Google Shape;8;g37ddaeaa270_0_0"/>
          <p:cNvSpPr txBox="1"/>
          <p:nvPr>
            <p:ph idx="12" type="sldNum"/>
          </p:nvPr>
        </p:nvSpPr>
        <p:spPr>
          <a:xfrm>
            <a:off x="11364722" y="6260831"/>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lt2"/>
                </a:solidFill>
                <a:latin typeface="Roboto"/>
                <a:ea typeface="Roboto"/>
                <a:cs typeface="Roboto"/>
                <a:sym typeface="Roboto"/>
              </a:defRPr>
            </a:lvl1pPr>
            <a:lvl2pPr lvl="1" algn="r">
              <a:buNone/>
              <a:defRPr sz="1300">
                <a:solidFill>
                  <a:schemeClr val="lt2"/>
                </a:solidFill>
                <a:latin typeface="Roboto"/>
                <a:ea typeface="Roboto"/>
                <a:cs typeface="Roboto"/>
                <a:sym typeface="Roboto"/>
              </a:defRPr>
            </a:lvl2pPr>
            <a:lvl3pPr lvl="2" algn="r">
              <a:buNone/>
              <a:defRPr sz="1300">
                <a:solidFill>
                  <a:schemeClr val="lt2"/>
                </a:solidFill>
                <a:latin typeface="Roboto"/>
                <a:ea typeface="Roboto"/>
                <a:cs typeface="Roboto"/>
                <a:sym typeface="Roboto"/>
              </a:defRPr>
            </a:lvl3pPr>
            <a:lvl4pPr lvl="3" algn="r">
              <a:buNone/>
              <a:defRPr sz="1300">
                <a:solidFill>
                  <a:schemeClr val="lt2"/>
                </a:solidFill>
                <a:latin typeface="Roboto"/>
                <a:ea typeface="Roboto"/>
                <a:cs typeface="Roboto"/>
                <a:sym typeface="Roboto"/>
              </a:defRPr>
            </a:lvl4pPr>
            <a:lvl5pPr lvl="4" algn="r">
              <a:buNone/>
              <a:defRPr sz="1300">
                <a:solidFill>
                  <a:schemeClr val="lt2"/>
                </a:solidFill>
                <a:latin typeface="Roboto"/>
                <a:ea typeface="Roboto"/>
                <a:cs typeface="Roboto"/>
                <a:sym typeface="Roboto"/>
              </a:defRPr>
            </a:lvl5pPr>
            <a:lvl6pPr lvl="5" algn="r">
              <a:buNone/>
              <a:defRPr sz="1300">
                <a:solidFill>
                  <a:schemeClr val="lt2"/>
                </a:solidFill>
                <a:latin typeface="Roboto"/>
                <a:ea typeface="Roboto"/>
                <a:cs typeface="Roboto"/>
                <a:sym typeface="Roboto"/>
              </a:defRPr>
            </a:lvl6pPr>
            <a:lvl7pPr lvl="6" algn="r">
              <a:buNone/>
              <a:defRPr sz="1300">
                <a:solidFill>
                  <a:schemeClr val="lt2"/>
                </a:solidFill>
                <a:latin typeface="Roboto"/>
                <a:ea typeface="Roboto"/>
                <a:cs typeface="Roboto"/>
                <a:sym typeface="Roboto"/>
              </a:defRPr>
            </a:lvl7pPr>
            <a:lvl8pPr lvl="7" algn="r">
              <a:buNone/>
              <a:defRPr sz="1300">
                <a:solidFill>
                  <a:schemeClr val="lt2"/>
                </a:solidFill>
                <a:latin typeface="Roboto"/>
                <a:ea typeface="Roboto"/>
                <a:cs typeface="Roboto"/>
                <a:sym typeface="Roboto"/>
              </a:defRPr>
            </a:lvl8pPr>
            <a:lvl9pPr lvl="8" algn="r">
              <a:buNone/>
              <a:defRPr sz="1300">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6.jpg"/><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
          <p:cNvSpPr txBox="1"/>
          <p:nvPr>
            <p:ph type="ctrTitle"/>
          </p:nvPr>
        </p:nvSpPr>
        <p:spPr>
          <a:xfrm>
            <a:off x="1154955" y="2099733"/>
            <a:ext cx="9882090" cy="2677648"/>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chemeClr val="accent1"/>
              </a:buClr>
              <a:buSzPts val="5400"/>
              <a:buFont typeface="Trebuchet MS"/>
              <a:buNone/>
            </a:pPr>
            <a:r>
              <a:rPr lang="en-GB"/>
              <a:t>Year 5 Curriculum Evening</a:t>
            </a:r>
            <a:br>
              <a:rPr lang="en-GB"/>
            </a:br>
            <a:br>
              <a:rPr lang="en-GB"/>
            </a:br>
            <a:r>
              <a:rPr i="1" lang="en-GB" sz="3600"/>
              <a:t>‘Love your neighbour as yourself.’</a:t>
            </a:r>
            <a:endParaRPr i="1"/>
          </a:p>
        </p:txBody>
      </p:sp>
      <p:sp>
        <p:nvSpPr>
          <p:cNvPr id="74" name="Google Shape;74;p1"/>
          <p:cNvSpPr txBox="1"/>
          <p:nvPr>
            <p:ph idx="1" type="subTitle"/>
          </p:nvPr>
        </p:nvSpPr>
        <p:spPr>
          <a:xfrm>
            <a:off x="1154955" y="5042424"/>
            <a:ext cx="8825658" cy="861420"/>
          </a:xfrm>
          <a:prstGeom prst="rect">
            <a:avLst/>
          </a:prstGeom>
          <a:noFill/>
          <a:ln>
            <a:noFill/>
          </a:ln>
        </p:spPr>
        <p:txBody>
          <a:bodyPr anchorCtr="0" anchor="t" bIns="45700" lIns="91425" spcFirstLastPara="1" rIns="91425" wrap="square" tIns="45700">
            <a:normAutofit/>
          </a:bodyPr>
          <a:lstStyle/>
          <a:p>
            <a:pPr indent="0" lvl="0" marL="0" rtl="0" algn="r">
              <a:spcBef>
                <a:spcPts val="0"/>
              </a:spcBef>
              <a:spcAft>
                <a:spcPts val="0"/>
              </a:spcAft>
              <a:buSzPts val="1440"/>
              <a:buNone/>
            </a:pPr>
            <a:r>
              <a:rPr lang="en-GB"/>
              <a:t>presentation September 2026</a:t>
            </a:r>
            <a:endParaRPr/>
          </a:p>
        </p:txBody>
      </p:sp>
      <p:pic>
        <p:nvPicPr>
          <p:cNvPr descr="Brigid's Cross made of straw hand-drawn doodle isolated icon. Wiccan pagan sketched symbol. Isolated vector element, Hand drawn lineart illustration for prints, designs, cards. (provided by Getty Images)" id="75" name="Google Shape;75;p1"/>
          <p:cNvPicPr preferRelativeResize="0"/>
          <p:nvPr/>
        </p:nvPicPr>
        <p:blipFill>
          <a:blip r:embed="rId3">
            <a:alphaModFix/>
          </a:blip>
          <a:stretch>
            <a:fillRect/>
          </a:stretch>
        </p:blipFill>
        <p:spPr>
          <a:xfrm>
            <a:off x="152400" y="152400"/>
            <a:ext cx="1794934" cy="1794934"/>
          </a:xfrm>
          <a:prstGeom prst="rect">
            <a:avLst/>
          </a:prstGeom>
          <a:noFill/>
          <a:ln>
            <a:noFill/>
          </a:ln>
        </p:spPr>
      </p:pic>
      <p:pic>
        <p:nvPicPr>
          <p:cNvPr id="76" name="Google Shape;76;p1"/>
          <p:cNvPicPr preferRelativeResize="0"/>
          <p:nvPr/>
        </p:nvPicPr>
        <p:blipFill>
          <a:blip r:embed="rId4">
            <a:alphaModFix/>
          </a:blip>
          <a:stretch>
            <a:fillRect/>
          </a:stretch>
        </p:blipFill>
        <p:spPr>
          <a:xfrm>
            <a:off x="10241465" y="249775"/>
            <a:ext cx="1365435" cy="18499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3"/>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b="1" lang="en-GB"/>
              <a:t>Welcome to Year 5</a:t>
            </a:r>
            <a:endParaRPr b="1"/>
          </a:p>
        </p:txBody>
      </p:sp>
      <p:sp>
        <p:nvSpPr>
          <p:cNvPr id="82" name="Google Shape;82;p3"/>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lnSpcReduction="20000"/>
          </a:bodyPr>
          <a:lstStyle/>
          <a:p>
            <a:pPr indent="0" lvl="0" marL="342900" rtl="0" algn="l">
              <a:spcBef>
                <a:spcPts val="0"/>
              </a:spcBef>
              <a:spcAft>
                <a:spcPts val="0"/>
              </a:spcAft>
              <a:buNone/>
            </a:pPr>
            <a:r>
              <a:rPr b="1" lang="en-GB" u="sng">
                <a:solidFill>
                  <a:schemeClr val="lt1"/>
                </a:solidFill>
              </a:rPr>
              <a:t>Class Teachers:</a:t>
            </a:r>
            <a:endParaRPr b="1" u="sng">
              <a:solidFill>
                <a:schemeClr val="lt1"/>
              </a:solidFill>
            </a:endParaRPr>
          </a:p>
          <a:p>
            <a:pPr indent="-342900" lvl="0" marL="342900" rtl="0" algn="l">
              <a:spcBef>
                <a:spcPts val="1000"/>
              </a:spcBef>
              <a:spcAft>
                <a:spcPts val="0"/>
              </a:spcAft>
              <a:buClr>
                <a:schemeClr val="lt1"/>
              </a:buClr>
              <a:buSzPts val="1440"/>
              <a:buChar char="●"/>
            </a:pPr>
            <a:r>
              <a:rPr lang="en-GB">
                <a:solidFill>
                  <a:schemeClr val="lt1"/>
                </a:solidFill>
              </a:rPr>
              <a:t>Mr Owen, Mrs Inglis</a:t>
            </a:r>
            <a:endParaRPr>
              <a:solidFill>
                <a:schemeClr val="lt1"/>
              </a:solidFill>
            </a:endParaRPr>
          </a:p>
          <a:p>
            <a:pPr indent="0" lvl="0" marL="0" rtl="0" algn="l">
              <a:spcBef>
                <a:spcPts val="1000"/>
              </a:spcBef>
              <a:spcAft>
                <a:spcPts val="0"/>
              </a:spcAft>
              <a:buSzPts val="1440"/>
              <a:buNone/>
            </a:pPr>
            <a:r>
              <a:t/>
            </a:r>
            <a:endParaRPr>
              <a:solidFill>
                <a:schemeClr val="lt1"/>
              </a:solidFill>
            </a:endParaRPr>
          </a:p>
          <a:p>
            <a:pPr indent="0" lvl="0" marL="342900" rtl="0" algn="l">
              <a:spcBef>
                <a:spcPts val="1000"/>
              </a:spcBef>
              <a:spcAft>
                <a:spcPts val="0"/>
              </a:spcAft>
              <a:buNone/>
            </a:pPr>
            <a:r>
              <a:rPr b="1" lang="en-GB" u="sng">
                <a:solidFill>
                  <a:schemeClr val="lt1"/>
                </a:solidFill>
              </a:rPr>
              <a:t>Teaching Assistants:</a:t>
            </a:r>
            <a:endParaRPr b="1" u="sng">
              <a:solidFill>
                <a:schemeClr val="lt1"/>
              </a:solidFill>
            </a:endParaRPr>
          </a:p>
          <a:p>
            <a:pPr indent="-342900" lvl="0" marL="342900" rtl="0" algn="l">
              <a:spcBef>
                <a:spcPts val="1000"/>
              </a:spcBef>
              <a:spcAft>
                <a:spcPts val="0"/>
              </a:spcAft>
              <a:buClr>
                <a:schemeClr val="lt1"/>
              </a:buClr>
              <a:buSzPts val="1440"/>
              <a:buChar char="●"/>
            </a:pPr>
            <a:r>
              <a:rPr lang="en-GB">
                <a:solidFill>
                  <a:schemeClr val="lt1"/>
                </a:solidFill>
              </a:rPr>
              <a:t>Mrs Malcolm, Mrs Redgrift, Miss Wooton</a:t>
            </a:r>
            <a:endParaRPr>
              <a:solidFill>
                <a:schemeClr val="lt1"/>
              </a:solidFill>
            </a:endParaRPr>
          </a:p>
          <a:p>
            <a:pPr indent="0" lvl="0" marL="0" rtl="0" algn="l">
              <a:spcBef>
                <a:spcPts val="1000"/>
              </a:spcBef>
              <a:spcAft>
                <a:spcPts val="0"/>
              </a:spcAft>
              <a:buSzPts val="1440"/>
              <a:buNone/>
            </a:pPr>
            <a:r>
              <a:t/>
            </a:r>
            <a:endParaRPr>
              <a:solidFill>
                <a:schemeClr val="lt1"/>
              </a:solidFill>
            </a:endParaRPr>
          </a:p>
          <a:p>
            <a:pPr indent="0" lvl="0" marL="342900" rtl="0" algn="l">
              <a:spcBef>
                <a:spcPts val="1000"/>
              </a:spcBef>
              <a:spcAft>
                <a:spcPts val="0"/>
              </a:spcAft>
              <a:buNone/>
            </a:pPr>
            <a:r>
              <a:rPr b="1" lang="en-GB" u="sng">
                <a:solidFill>
                  <a:schemeClr val="lt1"/>
                </a:solidFill>
              </a:rPr>
              <a:t>PPA Teachers</a:t>
            </a:r>
            <a:endParaRPr b="1" u="sng">
              <a:solidFill>
                <a:schemeClr val="lt1"/>
              </a:solidFill>
            </a:endParaRPr>
          </a:p>
          <a:p>
            <a:pPr indent="-342900" lvl="0" marL="342900" rtl="0" algn="l">
              <a:spcBef>
                <a:spcPts val="1000"/>
              </a:spcBef>
              <a:spcAft>
                <a:spcPts val="0"/>
              </a:spcAft>
              <a:buClr>
                <a:schemeClr val="lt1"/>
              </a:buClr>
              <a:buSzPts val="1440"/>
              <a:buChar char="●"/>
            </a:pPr>
            <a:r>
              <a:rPr lang="en-GB">
                <a:solidFill>
                  <a:schemeClr val="lt1"/>
                </a:solidFill>
              </a:rPr>
              <a:t>Mrs Longmore, Mrs Ross</a:t>
            </a:r>
            <a:endParaRPr>
              <a:solidFill>
                <a:schemeClr val="lt1"/>
              </a:solidFill>
            </a:endParaRPr>
          </a:p>
        </p:txBody>
      </p:sp>
      <p:pic>
        <p:nvPicPr>
          <p:cNvPr id="83" name="Google Shape;83;p3"/>
          <p:cNvPicPr preferRelativeResize="0"/>
          <p:nvPr/>
        </p:nvPicPr>
        <p:blipFill>
          <a:blip r:embed="rId3">
            <a:alphaModFix/>
          </a:blip>
          <a:stretch>
            <a:fillRect/>
          </a:stretch>
        </p:blipFill>
        <p:spPr>
          <a:xfrm>
            <a:off x="9175474" y="492325"/>
            <a:ext cx="1998300" cy="27073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4"/>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b="1" lang="en-GB"/>
              <a:t>Our Mission and Values</a:t>
            </a:r>
            <a:endParaRPr b="1"/>
          </a:p>
        </p:txBody>
      </p:sp>
      <p:sp>
        <p:nvSpPr>
          <p:cNvPr id="89" name="Google Shape;89;p4"/>
          <p:cNvSpPr txBox="1"/>
          <p:nvPr>
            <p:ph idx="1" type="body"/>
          </p:nvPr>
        </p:nvSpPr>
        <p:spPr>
          <a:xfrm>
            <a:off x="677325" y="1646350"/>
            <a:ext cx="9399900" cy="4781700"/>
          </a:xfrm>
          <a:prstGeom prst="rect">
            <a:avLst/>
          </a:prstGeom>
          <a:noFill/>
          <a:ln>
            <a:noFill/>
          </a:ln>
        </p:spPr>
        <p:txBody>
          <a:bodyPr anchorCtr="0" anchor="t" bIns="45700" lIns="91425" spcFirstLastPara="1" rIns="91425" wrap="square" tIns="45700">
            <a:normAutofit fontScale="70000" lnSpcReduction="20000"/>
          </a:bodyPr>
          <a:lstStyle/>
          <a:p>
            <a:pPr indent="0" lvl="0" marL="0" rtl="0" algn="ctr">
              <a:spcBef>
                <a:spcPts val="0"/>
              </a:spcBef>
              <a:spcAft>
                <a:spcPts val="0"/>
              </a:spcAft>
              <a:buSzPct val="80000"/>
              <a:buNone/>
            </a:pPr>
            <a:r>
              <a:rPr b="1" lang="en-GB" sz="3200">
                <a:solidFill>
                  <a:schemeClr val="lt1"/>
                </a:solidFill>
              </a:rPr>
              <a:t>Our mission statement:</a:t>
            </a:r>
            <a:endParaRPr b="1" sz="3200">
              <a:solidFill>
                <a:schemeClr val="lt1"/>
              </a:solidFill>
            </a:endParaRPr>
          </a:p>
          <a:p>
            <a:pPr indent="0" lvl="0" marL="0" rtl="0" algn="ctr">
              <a:spcBef>
                <a:spcPts val="0"/>
              </a:spcBef>
              <a:spcAft>
                <a:spcPts val="0"/>
              </a:spcAft>
              <a:buSzPct val="80000"/>
              <a:buNone/>
            </a:pPr>
            <a:r>
              <a:rPr lang="en-GB" sz="3200">
                <a:solidFill>
                  <a:schemeClr val="lt1"/>
                </a:solidFill>
              </a:rPr>
              <a:t>‘Love your neighbour as yourself.’ </a:t>
            </a:r>
            <a:endParaRPr>
              <a:solidFill>
                <a:schemeClr val="lt1"/>
              </a:solidFill>
            </a:endParaRPr>
          </a:p>
          <a:p>
            <a:pPr indent="0" lvl="0" marL="0" rtl="0" algn="ctr">
              <a:spcBef>
                <a:spcPts val="1000"/>
              </a:spcBef>
              <a:spcAft>
                <a:spcPts val="0"/>
              </a:spcAft>
              <a:buSzPct val="80000"/>
              <a:buNone/>
            </a:pPr>
            <a:r>
              <a:rPr lang="en-GB" sz="3200">
                <a:solidFill>
                  <a:schemeClr val="lt1"/>
                </a:solidFill>
              </a:rPr>
              <a:t>Luke 10:27</a:t>
            </a:r>
            <a:endParaRPr>
              <a:solidFill>
                <a:schemeClr val="lt1"/>
              </a:solidFill>
            </a:endParaRPr>
          </a:p>
          <a:p>
            <a:pPr indent="0" lvl="0" marL="0" rtl="0" algn="ctr">
              <a:spcBef>
                <a:spcPts val="1000"/>
              </a:spcBef>
              <a:spcAft>
                <a:spcPts val="0"/>
              </a:spcAft>
              <a:buSzPct val="109268"/>
              <a:buNone/>
            </a:pPr>
            <a:r>
              <a:t/>
            </a:r>
            <a:endParaRPr sz="2343">
              <a:solidFill>
                <a:schemeClr val="lt1"/>
              </a:solidFill>
            </a:endParaRPr>
          </a:p>
          <a:p>
            <a:pPr indent="0" lvl="0" marL="0" rtl="0" algn="ctr">
              <a:spcBef>
                <a:spcPts val="1000"/>
              </a:spcBef>
              <a:spcAft>
                <a:spcPts val="0"/>
              </a:spcAft>
              <a:buSzPct val="80000"/>
              <a:buNone/>
            </a:pPr>
            <a:r>
              <a:rPr b="1" lang="en-GB" sz="3200">
                <a:solidFill>
                  <a:schemeClr val="lt1"/>
                </a:solidFill>
              </a:rPr>
              <a:t>Our core values:</a:t>
            </a:r>
            <a:endParaRPr b="1" sz="3200">
              <a:solidFill>
                <a:schemeClr val="lt1"/>
              </a:solidFill>
            </a:endParaRPr>
          </a:p>
          <a:p>
            <a:pPr indent="0" lvl="0" marL="0" rtl="0" algn="ctr">
              <a:spcBef>
                <a:spcPts val="1000"/>
              </a:spcBef>
              <a:spcAft>
                <a:spcPts val="0"/>
              </a:spcAft>
              <a:buSzPct val="80000"/>
              <a:buNone/>
            </a:pPr>
            <a:r>
              <a:rPr lang="en-GB" sz="3200">
                <a:solidFill>
                  <a:schemeClr val="lt1"/>
                </a:solidFill>
              </a:rPr>
              <a:t>Faith, Hope, Love</a:t>
            </a:r>
            <a:endParaRPr>
              <a:solidFill>
                <a:schemeClr val="lt1"/>
              </a:solidFill>
            </a:endParaRPr>
          </a:p>
          <a:p>
            <a:pPr indent="0" lvl="0" marL="0" rtl="0" algn="ctr">
              <a:spcBef>
                <a:spcPts val="1000"/>
              </a:spcBef>
              <a:spcAft>
                <a:spcPts val="0"/>
              </a:spcAft>
              <a:buSzPct val="80000"/>
              <a:buNone/>
            </a:pPr>
            <a:r>
              <a:t/>
            </a:r>
            <a:endParaRPr sz="3200">
              <a:solidFill>
                <a:schemeClr val="lt1"/>
              </a:solidFill>
            </a:endParaRPr>
          </a:p>
          <a:p>
            <a:pPr indent="0" lvl="0" marL="0" rtl="0" algn="ctr">
              <a:spcBef>
                <a:spcPts val="1000"/>
              </a:spcBef>
              <a:spcAft>
                <a:spcPts val="0"/>
              </a:spcAft>
              <a:buSzPct val="80000"/>
              <a:buNone/>
            </a:pPr>
            <a:r>
              <a:rPr b="1" lang="en-GB" sz="3200">
                <a:solidFill>
                  <a:schemeClr val="lt1"/>
                </a:solidFill>
              </a:rPr>
              <a:t>Our school rules:</a:t>
            </a:r>
            <a:endParaRPr b="1" sz="3200">
              <a:solidFill>
                <a:schemeClr val="lt1"/>
              </a:solidFill>
            </a:endParaRPr>
          </a:p>
          <a:p>
            <a:pPr indent="0" lvl="0" marL="0" rtl="0" algn="ctr">
              <a:spcBef>
                <a:spcPts val="1000"/>
              </a:spcBef>
              <a:spcAft>
                <a:spcPts val="0"/>
              </a:spcAft>
              <a:buSzPct val="80000"/>
              <a:buNone/>
            </a:pPr>
            <a:r>
              <a:rPr lang="en-GB" sz="3200">
                <a:solidFill>
                  <a:schemeClr val="lt1"/>
                </a:solidFill>
              </a:rPr>
              <a:t>Be safe, Be ready, Be Respectful</a:t>
            </a:r>
            <a:endParaRPr>
              <a:solidFill>
                <a:schemeClr val="lt1"/>
              </a:solidFill>
            </a:endParaRPr>
          </a:p>
          <a:p>
            <a:pPr indent="0" lvl="0" marL="0" rtl="0" algn="ctr">
              <a:spcBef>
                <a:spcPts val="1000"/>
              </a:spcBef>
              <a:spcAft>
                <a:spcPts val="0"/>
              </a:spcAft>
              <a:buSzPct val="80000"/>
              <a:buNone/>
            </a:pPr>
            <a:r>
              <a:t/>
            </a:r>
            <a:endParaRPr sz="3200">
              <a:solidFill>
                <a:schemeClr val="lt1"/>
              </a:solidFill>
            </a:endParaRPr>
          </a:p>
          <a:p>
            <a:pPr indent="0" lvl="0" marL="0" rtl="0" algn="ctr">
              <a:spcBef>
                <a:spcPts val="1000"/>
              </a:spcBef>
              <a:spcAft>
                <a:spcPts val="0"/>
              </a:spcAft>
              <a:buSzPct val="60000"/>
              <a:buNone/>
            </a:pPr>
            <a:r>
              <a:t/>
            </a:r>
            <a:endParaRPr>
              <a:solidFill>
                <a:schemeClr val="lt1"/>
              </a:solidFill>
            </a:endParaRPr>
          </a:p>
        </p:txBody>
      </p:sp>
      <p:pic>
        <p:nvPicPr>
          <p:cNvPr id="90" name="Google Shape;90;p4"/>
          <p:cNvPicPr preferRelativeResize="0"/>
          <p:nvPr/>
        </p:nvPicPr>
        <p:blipFill>
          <a:blip r:embed="rId3">
            <a:alphaModFix/>
          </a:blip>
          <a:stretch>
            <a:fillRect/>
          </a:stretch>
        </p:blipFill>
        <p:spPr>
          <a:xfrm>
            <a:off x="9091575" y="697675"/>
            <a:ext cx="2413525" cy="32699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5"/>
          <p:cNvSpPr txBox="1"/>
          <p:nvPr>
            <p:ph type="title"/>
          </p:nvPr>
        </p:nvSpPr>
        <p:spPr>
          <a:xfrm>
            <a:off x="818712" y="742968"/>
            <a:ext cx="9584100" cy="7071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2800"/>
              <a:buFont typeface="Trebuchet MS"/>
              <a:buNone/>
            </a:pPr>
            <a:r>
              <a:rPr b="1" lang="en-GB" sz="3200"/>
              <a:t>Homework in year 5</a:t>
            </a:r>
            <a:endParaRPr b="1" sz="4000"/>
          </a:p>
        </p:txBody>
      </p:sp>
      <p:sp>
        <p:nvSpPr>
          <p:cNvPr id="96" name="Google Shape;96;p5"/>
          <p:cNvSpPr txBox="1"/>
          <p:nvPr>
            <p:ph idx="1" type="body"/>
          </p:nvPr>
        </p:nvSpPr>
        <p:spPr>
          <a:xfrm>
            <a:off x="818712" y="1540969"/>
            <a:ext cx="10554574" cy="4734325"/>
          </a:xfrm>
          <a:prstGeom prst="rect">
            <a:avLst/>
          </a:prstGeom>
          <a:noFill/>
          <a:ln>
            <a:noFill/>
          </a:ln>
        </p:spPr>
        <p:txBody>
          <a:bodyPr anchorCtr="0" anchor="t" bIns="45700" lIns="91425" spcFirstLastPara="1" rIns="91425" wrap="square" tIns="45700">
            <a:noAutofit/>
          </a:bodyPr>
          <a:lstStyle/>
          <a:p>
            <a:pPr indent="-361950" lvl="0" marL="342900" rtl="0" algn="l">
              <a:spcBef>
                <a:spcPts val="0"/>
              </a:spcBef>
              <a:spcAft>
                <a:spcPts val="0"/>
              </a:spcAft>
              <a:buClr>
                <a:schemeClr val="lt1"/>
              </a:buClr>
              <a:buSzPts val="1740"/>
              <a:buChar char="●"/>
            </a:pPr>
            <a:r>
              <a:rPr b="1" lang="en-GB" sz="2700">
                <a:solidFill>
                  <a:schemeClr val="lt1"/>
                </a:solidFill>
              </a:rPr>
              <a:t>Homework</a:t>
            </a:r>
            <a:endParaRPr sz="2700">
              <a:solidFill>
                <a:schemeClr val="lt1"/>
              </a:solidFill>
            </a:endParaRPr>
          </a:p>
          <a:p>
            <a:pPr indent="-304800" lvl="1" marL="742950" rtl="0" algn="l">
              <a:spcBef>
                <a:spcPts val="1000"/>
              </a:spcBef>
              <a:spcAft>
                <a:spcPts val="0"/>
              </a:spcAft>
              <a:buClr>
                <a:schemeClr val="lt1"/>
              </a:buClr>
              <a:buSzPts val="1580"/>
              <a:buFont typeface="Noto Sans Symbols"/>
              <a:buChar char="⮚"/>
            </a:pPr>
            <a:r>
              <a:rPr lang="en-GB" sz="2200">
                <a:solidFill>
                  <a:schemeClr val="lt1"/>
                </a:solidFill>
              </a:rPr>
              <a:t>Set on a Friday via Google Classroom to be completed for the following Thursday</a:t>
            </a:r>
            <a:endParaRPr sz="2200">
              <a:solidFill>
                <a:schemeClr val="lt1"/>
              </a:solidFill>
            </a:endParaRPr>
          </a:p>
          <a:p>
            <a:pPr indent="-304800" lvl="1" marL="742950" rtl="0" algn="l">
              <a:spcBef>
                <a:spcPts val="1000"/>
              </a:spcBef>
              <a:spcAft>
                <a:spcPts val="0"/>
              </a:spcAft>
              <a:buClr>
                <a:schemeClr val="lt1"/>
              </a:buClr>
              <a:buSzPts val="1580"/>
              <a:buFont typeface="Noto Sans Symbols"/>
              <a:buChar char="⮚"/>
            </a:pPr>
            <a:r>
              <a:rPr lang="en-GB" sz="2200">
                <a:solidFill>
                  <a:schemeClr val="lt1"/>
                </a:solidFill>
              </a:rPr>
              <a:t>English-spelling/grammar (spag.com and learning 10 spellings for weekly test on Friday)</a:t>
            </a:r>
            <a:endParaRPr sz="2200">
              <a:solidFill>
                <a:schemeClr val="lt1"/>
              </a:solidFill>
            </a:endParaRPr>
          </a:p>
          <a:p>
            <a:pPr indent="-304800" lvl="1" marL="742950" rtl="0" algn="l">
              <a:spcBef>
                <a:spcPts val="1000"/>
              </a:spcBef>
              <a:spcAft>
                <a:spcPts val="0"/>
              </a:spcAft>
              <a:buClr>
                <a:schemeClr val="lt1"/>
              </a:buClr>
              <a:buSzPts val="1580"/>
              <a:buFont typeface="Noto Sans Symbols"/>
              <a:buChar char="⮚"/>
            </a:pPr>
            <a:r>
              <a:rPr lang="en-GB" sz="2200">
                <a:solidFill>
                  <a:schemeClr val="lt1"/>
                </a:solidFill>
              </a:rPr>
              <a:t>Maths – Maths sheets</a:t>
            </a:r>
            <a:endParaRPr sz="2200">
              <a:solidFill>
                <a:schemeClr val="lt1"/>
              </a:solidFill>
            </a:endParaRPr>
          </a:p>
          <a:p>
            <a:pPr indent="-304800" lvl="1" marL="742950" rtl="0" algn="l">
              <a:spcBef>
                <a:spcPts val="1000"/>
              </a:spcBef>
              <a:spcAft>
                <a:spcPts val="0"/>
              </a:spcAft>
              <a:buClr>
                <a:schemeClr val="lt1"/>
              </a:buClr>
              <a:buSzPts val="1580"/>
              <a:buFont typeface="Noto Sans Symbols"/>
              <a:buChar char="⮚"/>
            </a:pPr>
            <a:r>
              <a:rPr lang="en-GB" sz="2200">
                <a:solidFill>
                  <a:schemeClr val="lt1"/>
                </a:solidFill>
              </a:rPr>
              <a:t>Home readers (in their bags EVERY DAY in school please)</a:t>
            </a:r>
            <a:endParaRPr sz="2200">
              <a:solidFill>
                <a:schemeClr val="lt1"/>
              </a:solidFill>
            </a:endParaRPr>
          </a:p>
          <a:p>
            <a:pPr indent="-304800" lvl="1" marL="742950" rtl="0" algn="l">
              <a:spcBef>
                <a:spcPts val="1000"/>
              </a:spcBef>
              <a:spcAft>
                <a:spcPts val="0"/>
              </a:spcAft>
              <a:buClr>
                <a:schemeClr val="lt1"/>
              </a:buClr>
              <a:buSzPts val="1580"/>
              <a:buFont typeface="Noto Sans Symbols"/>
              <a:buChar char="⮚"/>
            </a:pPr>
            <a:r>
              <a:rPr lang="en-GB" sz="2200">
                <a:solidFill>
                  <a:schemeClr val="lt1"/>
                </a:solidFill>
              </a:rPr>
              <a:t>Additional Maths Reviews as we finish each chapter – extra practice</a:t>
            </a:r>
            <a:endParaRPr sz="2200">
              <a:solidFill>
                <a:schemeClr val="lt1"/>
              </a:solidFill>
            </a:endParaRPr>
          </a:p>
          <a:p>
            <a:pPr indent="-304800" lvl="1" marL="742950" rtl="0" algn="l">
              <a:spcBef>
                <a:spcPts val="1000"/>
              </a:spcBef>
              <a:spcAft>
                <a:spcPts val="0"/>
              </a:spcAft>
              <a:buClr>
                <a:schemeClr val="lt1"/>
              </a:buClr>
              <a:buSzPts val="1580"/>
              <a:buFont typeface="Noto Sans Symbols"/>
              <a:buChar char="⮚"/>
            </a:pPr>
            <a:r>
              <a:rPr lang="en-GB" sz="2200">
                <a:solidFill>
                  <a:schemeClr val="lt1"/>
                </a:solidFill>
              </a:rPr>
              <a:t>Topic – occasional project based activity</a:t>
            </a:r>
            <a:endParaRPr sz="2200">
              <a:solidFill>
                <a:schemeClr val="lt1"/>
              </a:solidFill>
            </a:endParaRPr>
          </a:p>
          <a:p>
            <a:pPr indent="0" lvl="0" marL="342900" rtl="0" algn="l">
              <a:spcBef>
                <a:spcPts val="1000"/>
              </a:spcBef>
              <a:spcAft>
                <a:spcPts val="0"/>
              </a:spcAft>
              <a:buNone/>
            </a:pPr>
            <a:r>
              <a:t/>
            </a:r>
            <a:endParaRPr sz="2700">
              <a:solidFill>
                <a:schemeClr val="lt1"/>
              </a:solidFill>
            </a:endParaRPr>
          </a:p>
          <a:p>
            <a:pPr indent="0" lvl="0" marL="342900" rtl="0" algn="l">
              <a:spcBef>
                <a:spcPts val="1000"/>
              </a:spcBef>
              <a:spcAft>
                <a:spcPts val="0"/>
              </a:spcAft>
              <a:buNone/>
            </a:pPr>
            <a:r>
              <a:t/>
            </a:r>
            <a:endParaRPr sz="2700">
              <a:solidFill>
                <a:schemeClr val="lt1"/>
              </a:solidFill>
            </a:endParaRPr>
          </a:p>
        </p:txBody>
      </p:sp>
      <p:pic>
        <p:nvPicPr>
          <p:cNvPr id="97" name="Google Shape;97;p5"/>
          <p:cNvPicPr preferRelativeResize="0"/>
          <p:nvPr/>
        </p:nvPicPr>
        <p:blipFill>
          <a:blip r:embed="rId3">
            <a:alphaModFix/>
          </a:blip>
          <a:stretch>
            <a:fillRect/>
          </a:stretch>
        </p:blipFill>
        <p:spPr>
          <a:xfrm>
            <a:off x="10329125" y="458250"/>
            <a:ext cx="1181100" cy="1600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g37ddaeaa270_0_70"/>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GB"/>
              <a:t>PE &amp; Games	</a:t>
            </a:r>
            <a:r>
              <a:rPr lang="en-GB"/>
              <a:t>		</a:t>
            </a:r>
            <a:r>
              <a:rPr b="1" lang="en-GB"/>
              <a:t>Wednesday</a:t>
            </a:r>
            <a:r>
              <a:rPr lang="en-GB"/>
              <a:t> - Games</a:t>
            </a:r>
            <a:endParaRPr/>
          </a:p>
          <a:p>
            <a:pPr indent="0" lvl="0" marL="0" rtl="0" algn="l">
              <a:spcBef>
                <a:spcPts val="0"/>
              </a:spcBef>
              <a:spcAft>
                <a:spcPts val="0"/>
              </a:spcAft>
              <a:buNone/>
            </a:pPr>
            <a:r>
              <a:rPr lang="en-GB"/>
              <a:t>								</a:t>
            </a:r>
            <a:r>
              <a:rPr b="1" lang="en-GB"/>
              <a:t>Friday</a:t>
            </a:r>
            <a:r>
              <a:rPr lang="en-GB"/>
              <a:t> - PE</a:t>
            </a:r>
            <a:endParaRPr/>
          </a:p>
        </p:txBody>
      </p:sp>
      <p:sp>
        <p:nvSpPr>
          <p:cNvPr id="103" name="Google Shape;103;g37ddaeaa270_0_70"/>
          <p:cNvSpPr txBox="1"/>
          <p:nvPr>
            <p:ph idx="1" type="body"/>
          </p:nvPr>
        </p:nvSpPr>
        <p:spPr>
          <a:xfrm>
            <a:off x="677334" y="2160589"/>
            <a:ext cx="8596800" cy="3880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b="1" lang="en-GB">
                <a:solidFill>
                  <a:schemeClr val="lt1"/>
                </a:solidFill>
              </a:rPr>
              <a:t>Come to school in your PE/Games kits:</a:t>
            </a:r>
            <a:endParaRPr b="1">
              <a:solidFill>
                <a:schemeClr val="lt1"/>
              </a:solidFill>
            </a:endParaRPr>
          </a:p>
          <a:p>
            <a:pPr indent="-320040" lvl="0" marL="457200" rtl="0" algn="l">
              <a:spcBef>
                <a:spcPts val="1000"/>
              </a:spcBef>
              <a:spcAft>
                <a:spcPts val="0"/>
              </a:spcAft>
              <a:buClr>
                <a:schemeClr val="lt1"/>
              </a:buClr>
              <a:buSzPts val="1440"/>
              <a:buChar char="●"/>
            </a:pPr>
            <a:r>
              <a:rPr lang="en-GB">
                <a:solidFill>
                  <a:schemeClr val="lt1"/>
                </a:solidFill>
              </a:rPr>
              <a:t>Long hair tied back</a:t>
            </a:r>
            <a:endParaRPr>
              <a:solidFill>
                <a:schemeClr val="lt1"/>
              </a:solidFill>
            </a:endParaRPr>
          </a:p>
          <a:p>
            <a:pPr indent="-320040" lvl="0" marL="457200" rtl="0" algn="l">
              <a:spcBef>
                <a:spcPts val="0"/>
              </a:spcBef>
              <a:spcAft>
                <a:spcPts val="0"/>
              </a:spcAft>
              <a:buClr>
                <a:schemeClr val="lt1"/>
              </a:buClr>
              <a:buSzPts val="1440"/>
              <a:buChar char="●"/>
            </a:pPr>
            <a:r>
              <a:rPr lang="en-GB">
                <a:solidFill>
                  <a:schemeClr val="lt1"/>
                </a:solidFill>
              </a:rPr>
              <a:t>No jewellery / watches</a:t>
            </a:r>
            <a:endParaRPr>
              <a:solidFill>
                <a:schemeClr val="lt1"/>
              </a:solidFill>
            </a:endParaRPr>
          </a:p>
          <a:p>
            <a:pPr indent="-320040" lvl="0" marL="457200" rtl="0" algn="l">
              <a:spcBef>
                <a:spcPts val="0"/>
              </a:spcBef>
              <a:spcAft>
                <a:spcPts val="0"/>
              </a:spcAft>
              <a:buClr>
                <a:schemeClr val="lt1"/>
              </a:buClr>
              <a:buSzPts val="1440"/>
              <a:buChar char="●"/>
            </a:pPr>
            <a:r>
              <a:rPr lang="en-GB">
                <a:solidFill>
                  <a:schemeClr val="lt1"/>
                </a:solidFill>
              </a:rPr>
              <a:t>Black or navy tracksuit / leggings</a:t>
            </a:r>
            <a:endParaRPr>
              <a:solidFill>
                <a:schemeClr val="lt1"/>
              </a:solidFill>
            </a:endParaRPr>
          </a:p>
          <a:p>
            <a:pPr indent="-320040" lvl="0" marL="457200" rtl="0" algn="l">
              <a:spcBef>
                <a:spcPts val="0"/>
              </a:spcBef>
              <a:spcAft>
                <a:spcPts val="0"/>
              </a:spcAft>
              <a:buClr>
                <a:schemeClr val="lt1"/>
              </a:buClr>
              <a:buSzPts val="1440"/>
              <a:buChar char="●"/>
            </a:pPr>
            <a:r>
              <a:rPr lang="en-GB">
                <a:solidFill>
                  <a:schemeClr val="lt1"/>
                </a:solidFill>
              </a:rPr>
              <a:t>Yellow St Bridgets top</a:t>
            </a:r>
            <a:endParaRPr>
              <a:solidFill>
                <a:schemeClr val="lt1"/>
              </a:solidFill>
            </a:endParaRPr>
          </a:p>
          <a:p>
            <a:pPr indent="-320040" lvl="0" marL="457200" rtl="0" algn="l">
              <a:spcBef>
                <a:spcPts val="0"/>
              </a:spcBef>
              <a:spcAft>
                <a:spcPts val="0"/>
              </a:spcAft>
              <a:buClr>
                <a:schemeClr val="lt1"/>
              </a:buClr>
              <a:buSzPts val="1440"/>
              <a:buChar char="●"/>
            </a:pPr>
            <a:r>
              <a:rPr lang="en-GB">
                <a:solidFill>
                  <a:schemeClr val="lt1"/>
                </a:solidFill>
              </a:rPr>
              <a:t>Trainers </a:t>
            </a:r>
            <a:endParaRPr>
              <a:solidFill>
                <a:schemeClr val="lt1"/>
              </a:solidFill>
            </a:endParaRPr>
          </a:p>
          <a:p>
            <a:pPr indent="-320040" lvl="0" marL="457200" rtl="0" algn="l">
              <a:spcBef>
                <a:spcPts val="0"/>
              </a:spcBef>
              <a:spcAft>
                <a:spcPts val="0"/>
              </a:spcAft>
              <a:buClr>
                <a:schemeClr val="lt1"/>
              </a:buClr>
              <a:buSzPts val="1440"/>
              <a:buChar char="●"/>
            </a:pPr>
            <a:r>
              <a:rPr lang="en-GB">
                <a:solidFill>
                  <a:schemeClr val="lt1"/>
                </a:solidFill>
              </a:rPr>
              <a:t>Blue shorts (appropriate weather)</a:t>
            </a:r>
            <a:endParaRPr>
              <a:solidFill>
                <a:schemeClr val="lt1"/>
              </a:solidFill>
            </a:endParaRPr>
          </a:p>
        </p:txBody>
      </p:sp>
      <p:pic>
        <p:nvPicPr>
          <p:cNvPr id="104" name="Google Shape;104;g37ddaeaa270_0_70"/>
          <p:cNvPicPr preferRelativeResize="0"/>
          <p:nvPr/>
        </p:nvPicPr>
        <p:blipFill>
          <a:blip r:embed="rId3">
            <a:alphaModFix/>
          </a:blip>
          <a:stretch>
            <a:fillRect/>
          </a:stretch>
        </p:blipFill>
        <p:spPr>
          <a:xfrm>
            <a:off x="10329125" y="458250"/>
            <a:ext cx="1181100" cy="16002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g37ddaeaa270_0_78"/>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GB"/>
              <a:t>Communication</a:t>
            </a:r>
            <a:endParaRPr b="1"/>
          </a:p>
        </p:txBody>
      </p:sp>
      <p:sp>
        <p:nvSpPr>
          <p:cNvPr id="110" name="Google Shape;110;g37ddaeaa270_0_78"/>
          <p:cNvSpPr txBox="1"/>
          <p:nvPr>
            <p:ph idx="1" type="body"/>
          </p:nvPr>
        </p:nvSpPr>
        <p:spPr>
          <a:xfrm>
            <a:off x="677324" y="2160600"/>
            <a:ext cx="9913800" cy="3880800"/>
          </a:xfrm>
          <a:prstGeom prst="rect">
            <a:avLst/>
          </a:prstGeom>
        </p:spPr>
        <p:txBody>
          <a:bodyPr anchorCtr="0" anchor="t" bIns="45700" lIns="91425" spcFirstLastPara="1" rIns="91425" wrap="square" tIns="45700">
            <a:normAutofit/>
          </a:bodyPr>
          <a:lstStyle/>
          <a:p>
            <a:pPr indent="0" lvl="0" marL="342900" rtl="0" algn="l">
              <a:spcBef>
                <a:spcPts val="1000"/>
              </a:spcBef>
              <a:spcAft>
                <a:spcPts val="0"/>
              </a:spcAft>
              <a:buNone/>
            </a:pPr>
            <a:r>
              <a:t/>
            </a:r>
            <a:endParaRPr sz="2500">
              <a:solidFill>
                <a:schemeClr val="lt1"/>
              </a:solidFill>
            </a:endParaRPr>
          </a:p>
          <a:p>
            <a:pPr indent="-304800" lvl="1" marL="742950" rtl="0" algn="l">
              <a:spcBef>
                <a:spcPts val="1000"/>
              </a:spcBef>
              <a:spcAft>
                <a:spcPts val="0"/>
              </a:spcAft>
              <a:buClr>
                <a:schemeClr val="lt1"/>
              </a:buClr>
              <a:buSzPts val="1580"/>
              <a:buFont typeface="Noto Sans Symbols"/>
              <a:buChar char="⮚"/>
            </a:pPr>
            <a:r>
              <a:rPr b="1" lang="en-GB" sz="2200" u="sng">
                <a:solidFill>
                  <a:schemeClr val="lt1"/>
                </a:solidFill>
              </a:rPr>
              <a:t>Parents</a:t>
            </a:r>
            <a:r>
              <a:rPr lang="en-GB" sz="2200">
                <a:solidFill>
                  <a:schemeClr val="lt1"/>
                </a:solidFill>
              </a:rPr>
              <a:t> - Daily through Year 5 comms-admin/absence (one-way communication only)</a:t>
            </a:r>
            <a:endParaRPr sz="2200">
              <a:solidFill>
                <a:schemeClr val="lt1"/>
              </a:solidFill>
            </a:endParaRPr>
          </a:p>
          <a:p>
            <a:pPr indent="-304800" lvl="1" marL="742950" rtl="0" algn="l">
              <a:spcBef>
                <a:spcPts val="1000"/>
              </a:spcBef>
              <a:spcAft>
                <a:spcPts val="0"/>
              </a:spcAft>
              <a:buClr>
                <a:schemeClr val="lt1"/>
              </a:buClr>
              <a:buSzPts val="1580"/>
              <a:buFont typeface="Noto Sans Symbols"/>
              <a:buChar char="⮚"/>
            </a:pPr>
            <a:r>
              <a:rPr lang="en-GB" sz="2200">
                <a:solidFill>
                  <a:schemeClr val="lt1"/>
                </a:solidFill>
              </a:rPr>
              <a:t>Through the office-arrangements for meeting, urgent communication, absence requests</a:t>
            </a:r>
            <a:endParaRPr sz="2200">
              <a:solidFill>
                <a:schemeClr val="lt1"/>
              </a:solidFill>
            </a:endParaRPr>
          </a:p>
          <a:p>
            <a:pPr indent="0" lvl="0" marL="742950" rtl="0" algn="l">
              <a:spcBef>
                <a:spcPts val="1000"/>
              </a:spcBef>
              <a:spcAft>
                <a:spcPts val="0"/>
              </a:spcAft>
              <a:buNone/>
            </a:pPr>
            <a:r>
              <a:t/>
            </a:r>
            <a:endParaRPr sz="2200">
              <a:solidFill>
                <a:schemeClr val="lt1"/>
              </a:solidFill>
            </a:endParaRPr>
          </a:p>
        </p:txBody>
      </p:sp>
      <p:pic>
        <p:nvPicPr>
          <p:cNvPr id="111" name="Google Shape;111;g37ddaeaa270_0_78"/>
          <p:cNvPicPr preferRelativeResize="0"/>
          <p:nvPr/>
        </p:nvPicPr>
        <p:blipFill>
          <a:blip r:embed="rId3">
            <a:alphaModFix/>
          </a:blip>
          <a:stretch>
            <a:fillRect/>
          </a:stretch>
        </p:blipFill>
        <p:spPr>
          <a:xfrm>
            <a:off x="10329125" y="458250"/>
            <a:ext cx="1181100" cy="1600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6"/>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b="1" lang="en-GB"/>
              <a:t>Trips in Year 5</a:t>
            </a:r>
            <a:endParaRPr b="1"/>
          </a:p>
          <a:p>
            <a:pPr indent="0" lvl="0" marL="0" rtl="0" algn="l">
              <a:spcBef>
                <a:spcPts val="0"/>
              </a:spcBef>
              <a:spcAft>
                <a:spcPts val="0"/>
              </a:spcAft>
              <a:buClr>
                <a:schemeClr val="accent1"/>
              </a:buClr>
              <a:buSzPts val="3600"/>
              <a:buFont typeface="Trebuchet MS"/>
              <a:buNone/>
            </a:pPr>
            <a:r>
              <a:rPr lang="en-GB" sz="2400"/>
              <a:t>(suggested trips)</a:t>
            </a:r>
            <a:endParaRPr sz="2400"/>
          </a:p>
        </p:txBody>
      </p:sp>
      <p:sp>
        <p:nvSpPr>
          <p:cNvPr id="117" name="Google Shape;117;p6"/>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fontScale="92500" lnSpcReduction="10000"/>
          </a:bodyPr>
          <a:lstStyle/>
          <a:p>
            <a:pPr indent="-336042" lvl="0" marL="342900" rtl="0" algn="l">
              <a:spcBef>
                <a:spcPts val="1000"/>
              </a:spcBef>
              <a:spcAft>
                <a:spcPts val="0"/>
              </a:spcAft>
              <a:buClr>
                <a:schemeClr val="lt1"/>
              </a:buClr>
              <a:buSzPct val="60000"/>
              <a:buChar char="●"/>
            </a:pPr>
            <a:r>
              <a:rPr b="1" lang="en-GB">
                <a:solidFill>
                  <a:schemeClr val="lt1"/>
                </a:solidFill>
              </a:rPr>
              <a:t>Eureka</a:t>
            </a:r>
            <a:endParaRPr b="1">
              <a:solidFill>
                <a:schemeClr val="lt1"/>
              </a:solidFill>
            </a:endParaRPr>
          </a:p>
          <a:p>
            <a:pPr indent="-336042" lvl="0" marL="342900" rtl="0" algn="l">
              <a:spcBef>
                <a:spcPts val="0"/>
              </a:spcBef>
              <a:spcAft>
                <a:spcPts val="0"/>
              </a:spcAft>
              <a:buClr>
                <a:schemeClr val="lt1"/>
              </a:buClr>
              <a:buSzPct val="60000"/>
              <a:buChar char="●"/>
            </a:pPr>
            <a:r>
              <a:rPr b="1" lang="en-GB">
                <a:solidFill>
                  <a:schemeClr val="lt1"/>
                </a:solidFill>
              </a:rPr>
              <a:t>IntoFilm</a:t>
            </a:r>
            <a:endParaRPr b="1">
              <a:solidFill>
                <a:schemeClr val="lt1"/>
              </a:solidFill>
            </a:endParaRPr>
          </a:p>
          <a:p>
            <a:pPr indent="-336042" lvl="0" marL="342900" rtl="0" algn="l">
              <a:spcBef>
                <a:spcPts val="1000"/>
              </a:spcBef>
              <a:spcAft>
                <a:spcPts val="0"/>
              </a:spcAft>
              <a:buClr>
                <a:schemeClr val="lt1"/>
              </a:buClr>
              <a:buSzPct val="60000"/>
              <a:buChar char="●"/>
            </a:pPr>
            <a:r>
              <a:rPr b="1" lang="en-GB">
                <a:solidFill>
                  <a:schemeClr val="lt1"/>
                </a:solidFill>
              </a:rPr>
              <a:t>Chester Deva Experience</a:t>
            </a:r>
            <a:r>
              <a:rPr lang="en-GB">
                <a:solidFill>
                  <a:schemeClr val="lt1"/>
                </a:solidFill>
              </a:rPr>
              <a:t> - Romans</a:t>
            </a:r>
            <a:endParaRPr>
              <a:solidFill>
                <a:schemeClr val="lt1"/>
              </a:solidFill>
            </a:endParaRPr>
          </a:p>
          <a:p>
            <a:pPr indent="-336042" lvl="0" marL="342900" rtl="0" algn="l">
              <a:spcBef>
                <a:spcPts val="1000"/>
              </a:spcBef>
              <a:spcAft>
                <a:spcPts val="0"/>
              </a:spcAft>
              <a:buClr>
                <a:schemeClr val="lt1"/>
              </a:buClr>
              <a:buSzPct val="60000"/>
              <a:buChar char="●"/>
            </a:pPr>
            <a:r>
              <a:rPr b="1" lang="en-GB">
                <a:solidFill>
                  <a:schemeClr val="lt1"/>
                </a:solidFill>
              </a:rPr>
              <a:t>West Kirby library</a:t>
            </a:r>
            <a:endParaRPr b="1">
              <a:solidFill>
                <a:schemeClr val="lt1"/>
              </a:solidFill>
            </a:endParaRPr>
          </a:p>
          <a:p>
            <a:pPr indent="-336042" lvl="0" marL="342900" rtl="0" algn="l">
              <a:spcBef>
                <a:spcPts val="1000"/>
              </a:spcBef>
              <a:spcAft>
                <a:spcPts val="0"/>
              </a:spcAft>
              <a:buClr>
                <a:schemeClr val="lt1"/>
              </a:buClr>
              <a:buSzPct val="60000"/>
              <a:buChar char="●"/>
            </a:pPr>
            <a:r>
              <a:rPr b="1" lang="en-GB">
                <a:solidFill>
                  <a:schemeClr val="lt1"/>
                </a:solidFill>
              </a:rPr>
              <a:t>DT</a:t>
            </a:r>
            <a:r>
              <a:rPr lang="en-GB">
                <a:solidFill>
                  <a:schemeClr val="lt1"/>
                </a:solidFill>
              </a:rPr>
              <a:t> – CAMS making – local secondary school DT department</a:t>
            </a:r>
            <a:endParaRPr>
              <a:solidFill>
                <a:schemeClr val="lt1"/>
              </a:solidFill>
            </a:endParaRPr>
          </a:p>
          <a:p>
            <a:pPr indent="-336042" lvl="0" marL="342900" rtl="0" algn="l">
              <a:spcBef>
                <a:spcPts val="1000"/>
              </a:spcBef>
              <a:spcAft>
                <a:spcPts val="0"/>
              </a:spcAft>
              <a:buClr>
                <a:schemeClr val="lt1"/>
              </a:buClr>
              <a:buSzPct val="60000"/>
              <a:buChar char="●"/>
            </a:pPr>
            <a:r>
              <a:rPr b="1" lang="en-GB">
                <a:solidFill>
                  <a:schemeClr val="lt1"/>
                </a:solidFill>
              </a:rPr>
              <a:t>Philharmonic</a:t>
            </a:r>
            <a:r>
              <a:rPr lang="en-GB">
                <a:solidFill>
                  <a:schemeClr val="lt1"/>
                </a:solidFill>
              </a:rPr>
              <a:t> – music experience</a:t>
            </a:r>
            <a:endParaRPr>
              <a:solidFill>
                <a:schemeClr val="lt1"/>
              </a:solidFill>
            </a:endParaRPr>
          </a:p>
          <a:p>
            <a:pPr indent="-336042" lvl="0" marL="342900" rtl="0" algn="l">
              <a:spcBef>
                <a:spcPts val="1000"/>
              </a:spcBef>
              <a:spcAft>
                <a:spcPts val="0"/>
              </a:spcAft>
              <a:buClr>
                <a:schemeClr val="lt1"/>
              </a:buClr>
              <a:buSzPct val="60000"/>
              <a:buChar char="●"/>
            </a:pPr>
            <a:r>
              <a:rPr b="1" lang="en-GB">
                <a:solidFill>
                  <a:schemeClr val="lt1"/>
                </a:solidFill>
              </a:rPr>
              <a:t>Local Area</a:t>
            </a:r>
            <a:r>
              <a:rPr lang="en-GB">
                <a:solidFill>
                  <a:schemeClr val="lt1"/>
                </a:solidFill>
              </a:rPr>
              <a:t> walks</a:t>
            </a:r>
            <a:endParaRPr>
              <a:solidFill>
                <a:schemeClr val="lt1"/>
              </a:solidFill>
            </a:endParaRPr>
          </a:p>
          <a:p>
            <a:pPr indent="-336042" lvl="0" marL="342900" rtl="0" algn="l">
              <a:spcBef>
                <a:spcPts val="1000"/>
              </a:spcBef>
              <a:spcAft>
                <a:spcPts val="0"/>
              </a:spcAft>
              <a:buClr>
                <a:schemeClr val="lt1"/>
              </a:buClr>
              <a:buSzPct val="60000"/>
              <a:buChar char="●"/>
            </a:pPr>
            <a:r>
              <a:rPr lang="en-GB">
                <a:solidFill>
                  <a:schemeClr val="lt1"/>
                </a:solidFill>
              </a:rPr>
              <a:t>Bike It</a:t>
            </a:r>
            <a:endParaRPr>
              <a:solidFill>
                <a:schemeClr val="lt1"/>
              </a:solidFill>
            </a:endParaRPr>
          </a:p>
        </p:txBody>
      </p:sp>
      <p:pic>
        <p:nvPicPr>
          <p:cNvPr id="118" name="Google Shape;118;p6"/>
          <p:cNvPicPr preferRelativeResize="0"/>
          <p:nvPr/>
        </p:nvPicPr>
        <p:blipFill>
          <a:blip r:embed="rId3">
            <a:alphaModFix/>
          </a:blip>
          <a:stretch>
            <a:fillRect/>
          </a:stretch>
        </p:blipFill>
        <p:spPr>
          <a:xfrm>
            <a:off x="10024850" y="458250"/>
            <a:ext cx="1485375" cy="2012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7"/>
          <p:cNvSpPr txBox="1"/>
          <p:nvPr>
            <p:ph type="title"/>
          </p:nvPr>
        </p:nvSpPr>
        <p:spPr>
          <a:xfrm>
            <a:off x="1175925" y="648605"/>
            <a:ext cx="9261300" cy="12285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b="1" lang="en-GB"/>
              <a:t>Curriculum Overview </a:t>
            </a:r>
            <a:endParaRPr b="1"/>
          </a:p>
          <a:p>
            <a:pPr indent="0" lvl="0" marL="0" rtl="0" algn="l">
              <a:spcBef>
                <a:spcPts val="0"/>
              </a:spcBef>
              <a:spcAft>
                <a:spcPts val="0"/>
              </a:spcAft>
              <a:buClr>
                <a:schemeClr val="accent1"/>
              </a:buClr>
              <a:buSzPts val="3600"/>
              <a:buFont typeface="Trebuchet MS"/>
              <a:buNone/>
            </a:pPr>
            <a:r>
              <a:rPr b="1" lang="en-GB"/>
              <a:t>Autumn - Connecting to Our World</a:t>
            </a:r>
            <a:endParaRPr b="1"/>
          </a:p>
        </p:txBody>
      </p:sp>
      <p:sp>
        <p:nvSpPr>
          <p:cNvPr id="124" name="Google Shape;124;p7"/>
          <p:cNvSpPr txBox="1"/>
          <p:nvPr>
            <p:ph idx="1" type="body"/>
          </p:nvPr>
        </p:nvSpPr>
        <p:spPr>
          <a:xfrm>
            <a:off x="818713" y="2101836"/>
            <a:ext cx="10554574" cy="4316719"/>
          </a:xfrm>
          <a:prstGeom prst="rect">
            <a:avLst/>
          </a:prstGeom>
          <a:noFill/>
          <a:ln>
            <a:noFill/>
          </a:ln>
        </p:spPr>
        <p:txBody>
          <a:bodyPr anchorCtr="0" anchor="t" bIns="45700" lIns="91425" spcFirstLastPara="1" rIns="91425" wrap="square" tIns="45700">
            <a:noAutofit/>
          </a:bodyPr>
          <a:lstStyle/>
          <a:p>
            <a:pPr indent="-371649" lvl="0" marL="342900" rtl="0" algn="l">
              <a:lnSpc>
                <a:spcPct val="95000"/>
              </a:lnSpc>
              <a:spcBef>
                <a:spcPts val="0"/>
              </a:spcBef>
              <a:spcAft>
                <a:spcPts val="0"/>
              </a:spcAft>
              <a:buClr>
                <a:schemeClr val="lt1"/>
              </a:buClr>
              <a:buSzPts val="1733"/>
              <a:buFont typeface="Courier New"/>
              <a:buChar char="o"/>
            </a:pPr>
            <a:r>
              <a:rPr b="1" lang="en-GB" sz="1933" u="sng">
                <a:solidFill>
                  <a:schemeClr val="lt1"/>
                </a:solidFill>
              </a:rPr>
              <a:t>English</a:t>
            </a:r>
            <a:endParaRPr b="1" sz="2433">
              <a:solidFill>
                <a:schemeClr val="lt1"/>
              </a:solidFill>
            </a:endParaRPr>
          </a:p>
          <a:p>
            <a:pPr indent="-318309" lvl="1" marL="742950" rtl="0" algn="l">
              <a:lnSpc>
                <a:spcPct val="95000"/>
              </a:lnSpc>
              <a:spcBef>
                <a:spcPts val="1000"/>
              </a:spcBef>
              <a:spcAft>
                <a:spcPts val="0"/>
              </a:spcAft>
              <a:buClr>
                <a:schemeClr val="lt1"/>
              </a:buClr>
              <a:buSzPts val="1633"/>
              <a:buFont typeface="Noto Sans Symbols"/>
              <a:buChar char="▪"/>
            </a:pPr>
            <a:r>
              <a:rPr b="1" lang="en-GB" sz="1808">
                <a:solidFill>
                  <a:schemeClr val="lt1"/>
                </a:solidFill>
              </a:rPr>
              <a:t>Greek Myths, The Adventures Of Odysseus, A Christmas Carol</a:t>
            </a:r>
            <a:endParaRPr b="1" sz="2120">
              <a:solidFill>
                <a:schemeClr val="lt1"/>
              </a:solidFill>
            </a:endParaRPr>
          </a:p>
          <a:p>
            <a:pPr indent="-371649" lvl="0" marL="342900" rtl="0" algn="l">
              <a:lnSpc>
                <a:spcPct val="95000"/>
              </a:lnSpc>
              <a:spcBef>
                <a:spcPts val="1000"/>
              </a:spcBef>
              <a:spcAft>
                <a:spcPts val="0"/>
              </a:spcAft>
              <a:buClr>
                <a:schemeClr val="lt1"/>
              </a:buClr>
              <a:buSzPts val="1733"/>
              <a:buFont typeface="Courier New"/>
              <a:buChar char="o"/>
            </a:pPr>
            <a:r>
              <a:rPr b="1" lang="en-GB" sz="1933" u="sng">
                <a:solidFill>
                  <a:schemeClr val="lt1"/>
                </a:solidFill>
              </a:rPr>
              <a:t>Mathematics</a:t>
            </a:r>
            <a:endParaRPr b="1" sz="2433">
              <a:solidFill>
                <a:schemeClr val="lt1"/>
              </a:solidFill>
            </a:endParaRPr>
          </a:p>
          <a:p>
            <a:pPr indent="-318309" lvl="1" marL="742950" rtl="0" algn="l">
              <a:lnSpc>
                <a:spcPct val="95000"/>
              </a:lnSpc>
              <a:spcBef>
                <a:spcPts val="1000"/>
              </a:spcBef>
              <a:spcAft>
                <a:spcPts val="0"/>
              </a:spcAft>
              <a:buClr>
                <a:schemeClr val="lt1"/>
              </a:buClr>
              <a:buSzPts val="1633"/>
              <a:buFont typeface="Noto Sans Symbols"/>
              <a:buChar char="▪"/>
            </a:pPr>
            <a:r>
              <a:rPr b="1" lang="en-GB" sz="1808">
                <a:solidFill>
                  <a:schemeClr val="lt1"/>
                </a:solidFill>
              </a:rPr>
              <a:t>Mastery approach in line with national curriculum expectations</a:t>
            </a:r>
            <a:endParaRPr b="1" sz="2120">
              <a:solidFill>
                <a:schemeClr val="lt1"/>
              </a:solidFill>
            </a:endParaRPr>
          </a:p>
          <a:p>
            <a:pPr indent="-318309" lvl="1" marL="742950" rtl="0" algn="l">
              <a:lnSpc>
                <a:spcPct val="95000"/>
              </a:lnSpc>
              <a:spcBef>
                <a:spcPts val="1000"/>
              </a:spcBef>
              <a:spcAft>
                <a:spcPts val="0"/>
              </a:spcAft>
              <a:buClr>
                <a:schemeClr val="lt1"/>
              </a:buClr>
              <a:buSzPts val="1633"/>
              <a:buFont typeface="Noto Sans Symbols"/>
              <a:buChar char="▪"/>
            </a:pPr>
            <a:r>
              <a:rPr b="1" lang="en-GB" sz="1808">
                <a:solidFill>
                  <a:schemeClr val="lt1"/>
                </a:solidFill>
              </a:rPr>
              <a:t>Maths No Problem textbooks and workbooks- DFE/ NCETM accredited textbooks</a:t>
            </a:r>
            <a:endParaRPr b="1" sz="2120">
              <a:solidFill>
                <a:schemeClr val="lt1"/>
              </a:solidFill>
            </a:endParaRPr>
          </a:p>
          <a:p>
            <a:pPr indent="-371649" lvl="0" marL="342900" rtl="0" algn="l">
              <a:lnSpc>
                <a:spcPct val="95000"/>
              </a:lnSpc>
              <a:spcBef>
                <a:spcPts val="1000"/>
              </a:spcBef>
              <a:spcAft>
                <a:spcPts val="0"/>
              </a:spcAft>
              <a:buClr>
                <a:schemeClr val="lt1"/>
              </a:buClr>
              <a:buSzPts val="1733"/>
              <a:buFont typeface="Courier New"/>
              <a:buChar char="o"/>
            </a:pPr>
            <a:r>
              <a:rPr b="1" lang="en-GB" sz="1933" u="sng">
                <a:solidFill>
                  <a:schemeClr val="lt1"/>
                </a:solidFill>
              </a:rPr>
              <a:t>Science</a:t>
            </a:r>
            <a:endParaRPr b="1" sz="2433">
              <a:solidFill>
                <a:schemeClr val="lt1"/>
              </a:solidFill>
            </a:endParaRPr>
          </a:p>
          <a:p>
            <a:pPr indent="-318309" lvl="1" marL="742950" rtl="0" algn="l">
              <a:lnSpc>
                <a:spcPct val="95000"/>
              </a:lnSpc>
              <a:spcBef>
                <a:spcPts val="1000"/>
              </a:spcBef>
              <a:spcAft>
                <a:spcPts val="0"/>
              </a:spcAft>
              <a:buClr>
                <a:schemeClr val="lt1"/>
              </a:buClr>
              <a:buSzPts val="1633"/>
              <a:buFont typeface="Noto Sans Symbols"/>
              <a:buChar char="▪"/>
            </a:pPr>
            <a:r>
              <a:rPr b="1" lang="en-GB" sz="1808">
                <a:solidFill>
                  <a:schemeClr val="lt1"/>
                </a:solidFill>
              </a:rPr>
              <a:t>Space and beyond and Forces</a:t>
            </a:r>
            <a:endParaRPr b="1" sz="2120">
              <a:solidFill>
                <a:schemeClr val="lt1"/>
              </a:solidFill>
            </a:endParaRPr>
          </a:p>
          <a:p>
            <a:pPr indent="-371649" lvl="0" marL="342900" rtl="0" algn="l">
              <a:lnSpc>
                <a:spcPct val="95000"/>
              </a:lnSpc>
              <a:spcBef>
                <a:spcPts val="1000"/>
              </a:spcBef>
              <a:spcAft>
                <a:spcPts val="0"/>
              </a:spcAft>
              <a:buClr>
                <a:schemeClr val="lt1"/>
              </a:buClr>
              <a:buSzPts val="1733"/>
              <a:buFont typeface="Courier New"/>
              <a:buChar char="o"/>
            </a:pPr>
            <a:r>
              <a:rPr b="1" lang="en-GB" sz="1933" u="sng">
                <a:solidFill>
                  <a:schemeClr val="lt1"/>
                </a:solidFill>
              </a:rPr>
              <a:t>Wider Curriculum </a:t>
            </a:r>
            <a:endParaRPr b="1" sz="2433">
              <a:solidFill>
                <a:schemeClr val="lt1"/>
              </a:solidFill>
            </a:endParaRPr>
          </a:p>
          <a:p>
            <a:pPr indent="-318309" lvl="1" marL="742950" rtl="0" algn="l">
              <a:lnSpc>
                <a:spcPct val="95000"/>
              </a:lnSpc>
              <a:spcBef>
                <a:spcPts val="1000"/>
              </a:spcBef>
              <a:spcAft>
                <a:spcPts val="0"/>
              </a:spcAft>
              <a:buClr>
                <a:schemeClr val="lt1"/>
              </a:buClr>
              <a:buSzPts val="1633"/>
              <a:buFont typeface="Noto Sans Symbols"/>
              <a:buChar char="▪"/>
            </a:pPr>
            <a:r>
              <a:rPr b="1" lang="en-GB" sz="1808">
                <a:solidFill>
                  <a:schemeClr val="lt1"/>
                </a:solidFill>
              </a:rPr>
              <a:t>Computing-e-safety / Spanish / Music/ Games –throwing and catching and strategies (</a:t>
            </a:r>
            <a:r>
              <a:rPr b="1" lang="en-GB" sz="1808">
                <a:solidFill>
                  <a:schemeClr val="lt1"/>
                </a:solidFill>
              </a:rPr>
              <a:t>Basketball</a:t>
            </a:r>
            <a:r>
              <a:rPr b="1" lang="en-GB" sz="1808">
                <a:solidFill>
                  <a:schemeClr val="lt1"/>
                </a:solidFill>
              </a:rPr>
              <a:t>/Netball), health and fitness, gymnastics/DT healthy salads, Art- drawing, RE - Christianity &amp; Islam (world faith)</a:t>
            </a:r>
            <a:endParaRPr b="1" sz="2120">
              <a:solidFill>
                <a:schemeClr val="lt1"/>
              </a:solidFill>
            </a:endParaRPr>
          </a:p>
          <a:p>
            <a:pPr indent="-318309" lvl="1" marL="742950" rtl="0" algn="l">
              <a:lnSpc>
                <a:spcPct val="95000"/>
              </a:lnSpc>
              <a:spcBef>
                <a:spcPts val="1000"/>
              </a:spcBef>
              <a:spcAft>
                <a:spcPts val="0"/>
              </a:spcAft>
              <a:buClr>
                <a:schemeClr val="lt1"/>
              </a:buClr>
              <a:buSzPts val="1633"/>
              <a:buFont typeface="Noto Sans Symbols"/>
              <a:buChar char="▪"/>
            </a:pPr>
            <a:r>
              <a:rPr b="1" lang="en-GB" sz="1808">
                <a:solidFill>
                  <a:schemeClr val="lt1"/>
                </a:solidFill>
              </a:rPr>
              <a:t>History and Geography – Ancient Greece / Europe</a:t>
            </a:r>
            <a:endParaRPr b="1" sz="2120">
              <a:solidFill>
                <a:schemeClr val="lt1"/>
              </a:solidFill>
            </a:endParaRPr>
          </a:p>
          <a:p>
            <a:pPr indent="-204470" lvl="1" marL="742950" rtl="0" algn="l">
              <a:lnSpc>
                <a:spcPct val="95000"/>
              </a:lnSpc>
              <a:spcBef>
                <a:spcPts val="1000"/>
              </a:spcBef>
              <a:spcAft>
                <a:spcPts val="0"/>
              </a:spcAft>
              <a:buSzPts val="800"/>
              <a:buFont typeface="Noto Sans Symbols"/>
              <a:buNone/>
            </a:pPr>
            <a:r>
              <a:t/>
            </a:r>
            <a:endParaRPr sz="1688">
              <a:solidFill>
                <a:schemeClr val="lt1"/>
              </a:solidFill>
            </a:endParaRPr>
          </a:p>
          <a:p>
            <a:pPr indent="-204470" lvl="1" marL="742950" rtl="0" algn="l">
              <a:lnSpc>
                <a:spcPct val="95000"/>
              </a:lnSpc>
              <a:spcBef>
                <a:spcPts val="1000"/>
              </a:spcBef>
              <a:spcAft>
                <a:spcPts val="0"/>
              </a:spcAft>
              <a:buSzPts val="800"/>
              <a:buFont typeface="Noto Sans Symbols"/>
              <a:buNone/>
            </a:pPr>
            <a:r>
              <a:t/>
            </a:r>
            <a:endParaRPr sz="1688">
              <a:solidFill>
                <a:schemeClr val="lt1"/>
              </a:solidFill>
            </a:endParaRPr>
          </a:p>
          <a:p>
            <a:pPr indent="-204470" lvl="1" marL="742950" rtl="0" algn="l">
              <a:lnSpc>
                <a:spcPct val="95000"/>
              </a:lnSpc>
              <a:spcBef>
                <a:spcPts val="1000"/>
              </a:spcBef>
              <a:spcAft>
                <a:spcPts val="0"/>
              </a:spcAft>
              <a:buSzPts val="800"/>
              <a:buFont typeface="Noto Sans Symbols"/>
              <a:buNone/>
            </a:pPr>
            <a:r>
              <a:t/>
            </a:r>
            <a:endParaRPr sz="1688">
              <a:solidFill>
                <a:schemeClr val="lt1"/>
              </a:solidFill>
            </a:endParaRPr>
          </a:p>
        </p:txBody>
      </p:sp>
      <p:pic>
        <p:nvPicPr>
          <p:cNvPr id="125" name="Google Shape;125;p7"/>
          <p:cNvPicPr preferRelativeResize="0"/>
          <p:nvPr/>
        </p:nvPicPr>
        <p:blipFill>
          <a:blip r:embed="rId3">
            <a:alphaModFix/>
          </a:blip>
          <a:stretch>
            <a:fillRect/>
          </a:stretch>
        </p:blipFill>
        <p:spPr>
          <a:xfrm>
            <a:off x="10329125" y="458250"/>
            <a:ext cx="1181100" cy="1600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8"/>
          <p:cNvSpPr txBox="1"/>
          <p:nvPr>
            <p:ph type="title"/>
          </p:nvPr>
        </p:nvSpPr>
        <p:spPr>
          <a:xfrm>
            <a:off x="803150" y="410350"/>
            <a:ext cx="9945300" cy="701100"/>
          </a:xfrm>
          <a:prstGeom prst="rect">
            <a:avLst/>
          </a:prstGeom>
          <a:noFill/>
          <a:ln>
            <a:noFill/>
          </a:ln>
        </p:spPr>
        <p:txBody>
          <a:bodyPr anchorCtr="0" anchor="t" bIns="45700" lIns="91425" spcFirstLastPara="1" rIns="91425" wrap="square" tIns="45700">
            <a:normAutofit fontScale="90000"/>
          </a:bodyPr>
          <a:lstStyle/>
          <a:p>
            <a:pPr indent="0" lvl="0" marL="0" rtl="0" algn="l">
              <a:spcBef>
                <a:spcPts val="0"/>
              </a:spcBef>
              <a:spcAft>
                <a:spcPts val="0"/>
              </a:spcAft>
              <a:buClr>
                <a:schemeClr val="accent1"/>
              </a:buClr>
              <a:buSzPct val="84375"/>
              <a:buFont typeface="Trebuchet MS"/>
              <a:buNone/>
            </a:pPr>
            <a:r>
              <a:rPr b="1" lang="en-GB" sz="4267"/>
              <a:t>Curriculum Overview for year 5</a:t>
            </a:r>
            <a:r>
              <a:rPr b="1" lang="en-GB"/>
              <a:t> </a:t>
            </a:r>
            <a:br>
              <a:rPr lang="en-GB"/>
            </a:br>
            <a:endParaRPr/>
          </a:p>
        </p:txBody>
      </p:sp>
      <p:sp>
        <p:nvSpPr>
          <p:cNvPr id="131" name="Google Shape;131;p8"/>
          <p:cNvSpPr txBox="1"/>
          <p:nvPr>
            <p:ph idx="1" type="body"/>
          </p:nvPr>
        </p:nvSpPr>
        <p:spPr>
          <a:xfrm>
            <a:off x="677325" y="1048625"/>
            <a:ext cx="9777600" cy="5558400"/>
          </a:xfrm>
          <a:prstGeom prst="rect">
            <a:avLst/>
          </a:prstGeom>
          <a:noFill/>
          <a:ln>
            <a:noFill/>
          </a:ln>
        </p:spPr>
        <p:txBody>
          <a:bodyPr anchorCtr="0" anchor="t" bIns="45700" lIns="91425" spcFirstLastPara="1" rIns="91425" wrap="square" tIns="45700">
            <a:normAutofit fontScale="85000" lnSpcReduction="20000"/>
          </a:bodyPr>
          <a:lstStyle/>
          <a:p>
            <a:pPr indent="0" lvl="0" marL="342900" rtl="0" algn="l">
              <a:spcBef>
                <a:spcPts val="0"/>
              </a:spcBef>
              <a:spcAft>
                <a:spcPts val="0"/>
              </a:spcAft>
              <a:buNone/>
            </a:pPr>
            <a:r>
              <a:t/>
            </a:r>
            <a:endParaRPr b="1" sz="3600">
              <a:solidFill>
                <a:schemeClr val="lt1"/>
              </a:solidFill>
            </a:endParaRPr>
          </a:p>
          <a:p>
            <a:pPr indent="0" lvl="0" marL="342900" rtl="0" algn="l">
              <a:spcBef>
                <a:spcPts val="0"/>
              </a:spcBef>
              <a:spcAft>
                <a:spcPts val="0"/>
              </a:spcAft>
              <a:buNone/>
            </a:pPr>
            <a:r>
              <a:t/>
            </a:r>
            <a:endParaRPr b="1" sz="3600">
              <a:solidFill>
                <a:schemeClr val="lt1"/>
              </a:solidFill>
            </a:endParaRPr>
          </a:p>
          <a:p>
            <a:pPr indent="0" lvl="0" marL="0" rtl="0" algn="l">
              <a:spcBef>
                <a:spcPts val="0"/>
              </a:spcBef>
              <a:spcAft>
                <a:spcPts val="0"/>
              </a:spcAft>
              <a:buNone/>
            </a:pPr>
            <a:r>
              <a:rPr b="1" lang="en-GB" sz="3600">
                <a:solidFill>
                  <a:schemeClr val="lt1"/>
                </a:solidFill>
              </a:rPr>
              <a:t>Spring </a:t>
            </a:r>
            <a:r>
              <a:rPr lang="en-GB" sz="3600">
                <a:solidFill>
                  <a:schemeClr val="lt1"/>
                </a:solidFill>
              </a:rPr>
              <a:t>- Connected to </a:t>
            </a:r>
            <a:r>
              <a:rPr lang="en-GB" sz="3400">
                <a:solidFill>
                  <a:schemeClr val="lt1"/>
                </a:solidFill>
              </a:rPr>
              <a:t>our Community - Inequality &amp; STEAM</a:t>
            </a:r>
            <a:endParaRPr b="1" sz="2200">
              <a:solidFill>
                <a:srgbClr val="000000"/>
              </a:solidFill>
            </a:endParaRPr>
          </a:p>
          <a:p>
            <a:pPr indent="0" lvl="0" marL="342900" rtl="0" algn="l">
              <a:spcBef>
                <a:spcPts val="1000"/>
              </a:spcBef>
              <a:spcAft>
                <a:spcPts val="0"/>
              </a:spcAft>
              <a:buNone/>
            </a:pPr>
            <a:r>
              <a:t/>
            </a:r>
            <a:endParaRPr b="1" sz="3600">
              <a:solidFill>
                <a:schemeClr val="lt1"/>
              </a:solidFill>
            </a:endParaRPr>
          </a:p>
          <a:p>
            <a:pPr indent="0" lvl="0" marL="342900" rtl="0" algn="l">
              <a:spcBef>
                <a:spcPts val="1000"/>
              </a:spcBef>
              <a:spcAft>
                <a:spcPts val="0"/>
              </a:spcAft>
              <a:buNone/>
            </a:pPr>
            <a:r>
              <a:t/>
            </a:r>
            <a:endParaRPr b="1" sz="3600">
              <a:solidFill>
                <a:schemeClr val="lt1"/>
              </a:solidFill>
            </a:endParaRPr>
          </a:p>
          <a:p>
            <a:pPr indent="0" lvl="0" marL="0" rtl="0" algn="l">
              <a:spcBef>
                <a:spcPts val="1000"/>
              </a:spcBef>
              <a:spcAft>
                <a:spcPts val="0"/>
              </a:spcAft>
              <a:buNone/>
            </a:pPr>
            <a:r>
              <a:rPr b="1" lang="en-GB" sz="3600">
                <a:solidFill>
                  <a:schemeClr val="lt1"/>
                </a:solidFill>
              </a:rPr>
              <a:t>Summer </a:t>
            </a:r>
            <a:r>
              <a:rPr lang="en-GB" sz="3600">
                <a:solidFill>
                  <a:schemeClr val="lt1"/>
                </a:solidFill>
              </a:rPr>
              <a:t>- Connected to </a:t>
            </a:r>
            <a:r>
              <a:rPr lang="en-GB" sz="3400">
                <a:solidFill>
                  <a:schemeClr val="lt1"/>
                </a:solidFill>
              </a:rPr>
              <a:t>our Local Area - City study /  Romans</a:t>
            </a:r>
            <a:endParaRPr b="1" sz="2200">
              <a:solidFill>
                <a:srgbClr val="000000"/>
              </a:solidFill>
            </a:endParaRPr>
          </a:p>
          <a:p>
            <a:pPr indent="0" lvl="0" marL="0" rtl="0" algn="l">
              <a:spcBef>
                <a:spcPts val="1000"/>
              </a:spcBef>
              <a:spcAft>
                <a:spcPts val="0"/>
              </a:spcAft>
              <a:buNone/>
            </a:pPr>
            <a:r>
              <a:t/>
            </a:r>
            <a:endParaRPr b="1">
              <a:solidFill>
                <a:srgbClr val="000000"/>
              </a:solidFill>
            </a:endParaRPr>
          </a:p>
          <a:p>
            <a:pPr indent="0" lvl="0" marL="0" rtl="0" algn="l">
              <a:spcBef>
                <a:spcPts val="1000"/>
              </a:spcBef>
              <a:spcAft>
                <a:spcPts val="0"/>
              </a:spcAft>
              <a:buNone/>
            </a:pPr>
            <a:r>
              <a:t/>
            </a:r>
            <a:endParaRPr b="1">
              <a:solidFill>
                <a:srgbClr val="000000"/>
              </a:solidFill>
            </a:endParaRPr>
          </a:p>
          <a:p>
            <a:pPr indent="-265176" lvl="0" marL="342900" rtl="0" algn="l">
              <a:spcBef>
                <a:spcPts val="1000"/>
              </a:spcBef>
              <a:spcAft>
                <a:spcPts val="0"/>
              </a:spcAft>
              <a:buSzPct val="60000"/>
              <a:buFont typeface="Courier New"/>
              <a:buNone/>
            </a:pPr>
            <a:r>
              <a:t/>
            </a:r>
            <a:endParaRPr/>
          </a:p>
        </p:txBody>
      </p:sp>
      <p:pic>
        <p:nvPicPr>
          <p:cNvPr id="132" name="Google Shape;132;p8"/>
          <p:cNvPicPr preferRelativeResize="0"/>
          <p:nvPr/>
        </p:nvPicPr>
        <p:blipFill>
          <a:blip r:embed="rId3">
            <a:alphaModFix/>
          </a:blip>
          <a:stretch>
            <a:fillRect/>
          </a:stretch>
        </p:blipFill>
        <p:spPr>
          <a:xfrm>
            <a:off x="10622625" y="4631775"/>
            <a:ext cx="1181100" cy="1600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g37ddaeaa270_0_89"/>
          <p:cNvSpPr txBox="1"/>
          <p:nvPr>
            <p:ph type="title"/>
          </p:nvPr>
        </p:nvSpPr>
        <p:spPr>
          <a:xfrm>
            <a:off x="677334" y="609600"/>
            <a:ext cx="85968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GB"/>
              <a:t>RSE in year 5</a:t>
            </a:r>
            <a:endParaRPr b="1"/>
          </a:p>
        </p:txBody>
      </p:sp>
      <p:sp>
        <p:nvSpPr>
          <p:cNvPr id="138" name="Google Shape;138;g37ddaeaa270_0_89"/>
          <p:cNvSpPr txBox="1"/>
          <p:nvPr>
            <p:ph idx="1" type="body"/>
          </p:nvPr>
        </p:nvSpPr>
        <p:spPr>
          <a:xfrm>
            <a:off x="677325" y="1531002"/>
            <a:ext cx="8596800" cy="4510500"/>
          </a:xfrm>
          <a:prstGeom prst="rect">
            <a:avLst/>
          </a:prstGeom>
        </p:spPr>
        <p:txBody>
          <a:bodyPr anchorCtr="0" anchor="t" bIns="45700" lIns="91425" spcFirstLastPara="1" rIns="91425" wrap="square" tIns="45700">
            <a:noAutofit/>
          </a:bodyPr>
          <a:lstStyle/>
          <a:p>
            <a:pPr indent="0" lvl="0" marL="0" rtl="0" algn="l">
              <a:lnSpc>
                <a:spcPct val="105000"/>
              </a:lnSpc>
              <a:spcBef>
                <a:spcPts val="1000"/>
              </a:spcBef>
              <a:spcAft>
                <a:spcPts val="0"/>
              </a:spcAft>
              <a:buSzPts val="853"/>
              <a:buNone/>
            </a:pPr>
            <a:r>
              <a:rPr b="1" lang="en-GB" sz="2060">
                <a:solidFill>
                  <a:schemeClr val="lt1"/>
                </a:solidFill>
              </a:rPr>
              <a:t>Archbishops’ Young Leaders Award</a:t>
            </a:r>
            <a:endParaRPr b="1" sz="2060">
              <a:solidFill>
                <a:schemeClr val="lt1"/>
              </a:solidFill>
            </a:endParaRPr>
          </a:p>
          <a:p>
            <a:pPr indent="0" lvl="0" marL="0" rtl="0" algn="l">
              <a:lnSpc>
                <a:spcPct val="105000"/>
              </a:lnSpc>
              <a:spcBef>
                <a:spcPts val="1000"/>
              </a:spcBef>
              <a:spcAft>
                <a:spcPts val="0"/>
              </a:spcAft>
              <a:buSzPts val="853"/>
              <a:buNone/>
            </a:pPr>
            <a:r>
              <a:t/>
            </a:r>
            <a:endParaRPr b="1" sz="2060">
              <a:solidFill>
                <a:schemeClr val="lt1"/>
              </a:solidFill>
            </a:endParaRPr>
          </a:p>
          <a:p>
            <a:pPr indent="0" lvl="0" marL="0" rtl="0" algn="l">
              <a:lnSpc>
                <a:spcPct val="105000"/>
              </a:lnSpc>
              <a:spcBef>
                <a:spcPts val="1000"/>
              </a:spcBef>
              <a:spcAft>
                <a:spcPts val="0"/>
              </a:spcAft>
              <a:buSzPts val="853"/>
              <a:buNone/>
            </a:pPr>
            <a:r>
              <a:rPr b="1" lang="en-GB" sz="2060">
                <a:solidFill>
                  <a:schemeClr val="lt1"/>
                </a:solidFill>
              </a:rPr>
              <a:t>In the Spring Term:</a:t>
            </a:r>
            <a:endParaRPr b="1" sz="2060">
              <a:solidFill>
                <a:schemeClr val="lt1"/>
              </a:solidFill>
            </a:endParaRPr>
          </a:p>
          <a:p>
            <a:pPr indent="0" lvl="0" marL="0" rtl="0" algn="l">
              <a:lnSpc>
                <a:spcPct val="105000"/>
              </a:lnSpc>
              <a:spcBef>
                <a:spcPts val="1000"/>
              </a:spcBef>
              <a:spcAft>
                <a:spcPts val="0"/>
              </a:spcAft>
              <a:buSzPts val="853"/>
              <a:buNone/>
            </a:pPr>
            <a:r>
              <a:rPr lang="en-GB" sz="2060">
                <a:solidFill>
                  <a:schemeClr val="lt1"/>
                </a:solidFill>
              </a:rPr>
              <a:t>We will be teaching the children about puberty - the physical changes that our bodies go through including: periods, body changes, body hair and hygiene</a:t>
            </a:r>
            <a:endParaRPr sz="2060">
              <a:solidFill>
                <a:schemeClr val="lt1"/>
              </a:solidFill>
            </a:endParaRPr>
          </a:p>
          <a:p>
            <a:pPr indent="0" lvl="0" marL="0" rtl="0" algn="l">
              <a:lnSpc>
                <a:spcPct val="105000"/>
              </a:lnSpc>
              <a:spcBef>
                <a:spcPts val="1000"/>
              </a:spcBef>
              <a:spcAft>
                <a:spcPts val="0"/>
              </a:spcAft>
              <a:buSzPts val="853"/>
              <a:buNone/>
            </a:pPr>
            <a:r>
              <a:t/>
            </a:r>
            <a:endParaRPr sz="2060">
              <a:solidFill>
                <a:schemeClr val="lt1"/>
              </a:solidFill>
            </a:endParaRPr>
          </a:p>
          <a:p>
            <a:pPr indent="0" lvl="0" marL="0" rtl="0" algn="l">
              <a:lnSpc>
                <a:spcPct val="105000"/>
              </a:lnSpc>
              <a:spcBef>
                <a:spcPts val="1000"/>
              </a:spcBef>
              <a:spcAft>
                <a:spcPts val="0"/>
              </a:spcAft>
              <a:buSzPts val="853"/>
              <a:buNone/>
            </a:pPr>
            <a:r>
              <a:rPr b="1" lang="en-GB" sz="2060">
                <a:solidFill>
                  <a:schemeClr val="lt1"/>
                </a:solidFill>
              </a:rPr>
              <a:t>Boys and girls will navigate these lessons in separate classes. </a:t>
            </a:r>
            <a:r>
              <a:rPr lang="en-GB" sz="2060">
                <a:solidFill>
                  <a:schemeClr val="lt1"/>
                </a:solidFill>
              </a:rPr>
              <a:t>Additionally, we will teach the boys about puberty for girls and the girls will learn about puberty for boys</a:t>
            </a:r>
            <a:r>
              <a:rPr b="1" lang="en-GB" sz="2060">
                <a:solidFill>
                  <a:schemeClr val="lt1"/>
                </a:solidFill>
              </a:rPr>
              <a:t> </a:t>
            </a:r>
            <a:endParaRPr b="1" sz="2060">
              <a:solidFill>
                <a:schemeClr val="lt1"/>
              </a:solidFill>
            </a:endParaRPr>
          </a:p>
          <a:p>
            <a:pPr indent="0" lvl="0" marL="0" rtl="0" algn="l">
              <a:lnSpc>
                <a:spcPct val="105000"/>
              </a:lnSpc>
              <a:spcBef>
                <a:spcPts val="1000"/>
              </a:spcBef>
              <a:spcAft>
                <a:spcPts val="0"/>
              </a:spcAft>
              <a:buSzPts val="853"/>
              <a:buNone/>
            </a:pPr>
            <a:r>
              <a:t/>
            </a:r>
            <a:endParaRPr b="1" sz="665">
              <a:solidFill>
                <a:schemeClr val="lt1"/>
              </a:solidFill>
            </a:endParaRPr>
          </a:p>
          <a:p>
            <a:pPr indent="0" lvl="0" marL="0" rtl="0" algn="l">
              <a:lnSpc>
                <a:spcPct val="105000"/>
              </a:lnSpc>
              <a:spcBef>
                <a:spcPts val="1000"/>
              </a:spcBef>
              <a:spcAft>
                <a:spcPts val="0"/>
              </a:spcAft>
              <a:buSzPts val="853"/>
              <a:buNone/>
            </a:pPr>
            <a:r>
              <a:rPr lang="en-GB" sz="2060">
                <a:solidFill>
                  <a:schemeClr val="lt1"/>
                </a:solidFill>
              </a:rPr>
              <a:t>Videos that support our lessons will be sent home prior to the lessons so you can understand what we cover</a:t>
            </a:r>
            <a:endParaRPr sz="2060">
              <a:solidFill>
                <a:schemeClr val="lt1"/>
              </a:solidFill>
            </a:endParaRPr>
          </a:p>
        </p:txBody>
      </p:sp>
      <p:pic>
        <p:nvPicPr>
          <p:cNvPr id="139" name="Google Shape;139;g37ddaeaa270_0_89"/>
          <p:cNvPicPr preferRelativeResize="0"/>
          <p:nvPr/>
        </p:nvPicPr>
        <p:blipFill>
          <a:blip r:embed="rId3">
            <a:alphaModFix/>
          </a:blip>
          <a:stretch>
            <a:fillRect/>
          </a:stretch>
        </p:blipFill>
        <p:spPr>
          <a:xfrm>
            <a:off x="10329125" y="458250"/>
            <a:ext cx="1181100" cy="1600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9"/>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b="1" lang="en-GB"/>
              <a:t>Housekeeping: reminders</a:t>
            </a:r>
            <a:endParaRPr b="1"/>
          </a:p>
        </p:txBody>
      </p:sp>
      <p:sp>
        <p:nvSpPr>
          <p:cNvPr id="145" name="Google Shape;145;p9"/>
          <p:cNvSpPr txBox="1"/>
          <p:nvPr>
            <p:ph idx="1" type="body"/>
          </p:nvPr>
        </p:nvSpPr>
        <p:spPr>
          <a:xfrm>
            <a:off x="715625" y="1930400"/>
            <a:ext cx="9200700" cy="4089300"/>
          </a:xfrm>
          <a:prstGeom prst="rect">
            <a:avLst/>
          </a:prstGeom>
          <a:noFill/>
          <a:ln>
            <a:noFill/>
          </a:ln>
        </p:spPr>
        <p:txBody>
          <a:bodyPr anchorCtr="0" anchor="t" bIns="45700" lIns="91425" spcFirstLastPara="1" rIns="91425" wrap="square" tIns="45700">
            <a:normAutofit fontScale="92500" lnSpcReduction="20000"/>
          </a:bodyPr>
          <a:lstStyle/>
          <a:p>
            <a:pPr indent="-336042" lvl="0" marL="342900" rtl="0" algn="l">
              <a:spcBef>
                <a:spcPts val="0"/>
              </a:spcBef>
              <a:spcAft>
                <a:spcPts val="0"/>
              </a:spcAft>
              <a:buClr>
                <a:schemeClr val="lt1"/>
              </a:buClr>
              <a:buSzPct val="60000"/>
              <a:buChar char="●"/>
            </a:pPr>
            <a:r>
              <a:rPr lang="en-GB">
                <a:solidFill>
                  <a:schemeClr val="lt1"/>
                </a:solidFill>
              </a:rPr>
              <a:t>Be safe, be ready, be respectful underpins everything we do </a:t>
            </a:r>
            <a:endParaRPr>
              <a:solidFill>
                <a:schemeClr val="lt1"/>
              </a:solidFill>
            </a:endParaRPr>
          </a:p>
          <a:p>
            <a:pPr indent="-336042" lvl="0" marL="342900" rtl="0" algn="l">
              <a:spcBef>
                <a:spcPts val="1000"/>
              </a:spcBef>
              <a:spcAft>
                <a:spcPts val="0"/>
              </a:spcAft>
              <a:buClr>
                <a:schemeClr val="lt1"/>
              </a:buClr>
              <a:buSzPct val="60000"/>
              <a:buChar char="●"/>
            </a:pPr>
            <a:r>
              <a:rPr lang="en-GB">
                <a:solidFill>
                  <a:schemeClr val="lt1"/>
                </a:solidFill>
              </a:rPr>
              <a:t>Water Bottles – please bring in a named refillable water bottle daily</a:t>
            </a:r>
            <a:endParaRPr>
              <a:solidFill>
                <a:schemeClr val="lt1"/>
              </a:solidFill>
            </a:endParaRPr>
          </a:p>
          <a:p>
            <a:pPr indent="-336042" lvl="0" marL="342900" rtl="0" algn="l">
              <a:spcBef>
                <a:spcPts val="1000"/>
              </a:spcBef>
              <a:spcAft>
                <a:spcPts val="0"/>
              </a:spcAft>
              <a:buClr>
                <a:schemeClr val="lt1"/>
              </a:buClr>
              <a:buSzPct val="60000"/>
              <a:buChar char="●"/>
            </a:pPr>
            <a:r>
              <a:rPr lang="en-GB">
                <a:solidFill>
                  <a:schemeClr val="lt1"/>
                </a:solidFill>
              </a:rPr>
              <a:t>Uniform – please name all items</a:t>
            </a:r>
            <a:endParaRPr>
              <a:solidFill>
                <a:schemeClr val="lt1"/>
              </a:solidFill>
            </a:endParaRPr>
          </a:p>
          <a:p>
            <a:pPr indent="-336042" lvl="0" marL="342900" rtl="0" algn="l">
              <a:spcBef>
                <a:spcPts val="1000"/>
              </a:spcBef>
              <a:spcAft>
                <a:spcPts val="0"/>
              </a:spcAft>
              <a:buClr>
                <a:schemeClr val="lt1"/>
              </a:buClr>
              <a:buSzPct val="60000"/>
              <a:buChar char="●"/>
            </a:pPr>
            <a:r>
              <a:rPr lang="en-GB">
                <a:solidFill>
                  <a:schemeClr val="lt1"/>
                </a:solidFill>
              </a:rPr>
              <a:t>PE days – no earrings and long hair tied back please</a:t>
            </a:r>
            <a:endParaRPr>
              <a:solidFill>
                <a:schemeClr val="lt1"/>
              </a:solidFill>
            </a:endParaRPr>
          </a:p>
          <a:p>
            <a:pPr indent="-336042" lvl="0" marL="342900" rtl="0" algn="l">
              <a:spcBef>
                <a:spcPts val="1000"/>
              </a:spcBef>
              <a:spcAft>
                <a:spcPts val="0"/>
              </a:spcAft>
              <a:buClr>
                <a:schemeClr val="lt1"/>
              </a:buClr>
              <a:buSzPct val="60000"/>
              <a:buChar char="●"/>
            </a:pPr>
            <a:r>
              <a:rPr lang="en-GB">
                <a:solidFill>
                  <a:schemeClr val="lt1"/>
                </a:solidFill>
              </a:rPr>
              <a:t>Playtime snacks – healthy snacks (fruit and vegetables-no chocolate/crisps)</a:t>
            </a:r>
            <a:endParaRPr>
              <a:solidFill>
                <a:schemeClr val="lt1"/>
              </a:solidFill>
            </a:endParaRPr>
          </a:p>
          <a:p>
            <a:pPr indent="-336042" lvl="0" marL="342900" rtl="0" algn="l">
              <a:spcBef>
                <a:spcPts val="1000"/>
              </a:spcBef>
              <a:spcAft>
                <a:spcPts val="0"/>
              </a:spcAft>
              <a:buClr>
                <a:schemeClr val="lt1"/>
              </a:buClr>
              <a:buSzPct val="60000"/>
              <a:buChar char="●"/>
            </a:pPr>
            <a:r>
              <a:rPr lang="en-GB">
                <a:solidFill>
                  <a:schemeClr val="lt1"/>
                </a:solidFill>
              </a:rPr>
              <a:t>No Mobile Phones  and smart watches</a:t>
            </a:r>
            <a:endParaRPr>
              <a:solidFill>
                <a:schemeClr val="lt1"/>
              </a:solidFill>
            </a:endParaRPr>
          </a:p>
          <a:p>
            <a:pPr indent="-336042" lvl="0" marL="342900" rtl="0" algn="l">
              <a:spcBef>
                <a:spcPts val="1000"/>
              </a:spcBef>
              <a:spcAft>
                <a:spcPts val="0"/>
              </a:spcAft>
              <a:buClr>
                <a:schemeClr val="lt1"/>
              </a:buClr>
              <a:buSzPct val="60000"/>
              <a:buChar char="●"/>
            </a:pPr>
            <a:r>
              <a:rPr lang="en-GB">
                <a:solidFill>
                  <a:schemeClr val="lt1"/>
                </a:solidFill>
              </a:rPr>
              <a:t>Walking home/change of arrangements–permission must be emailed to Year 5 team in advance using the </a:t>
            </a:r>
            <a:r>
              <a:rPr b="1" lang="en-GB">
                <a:solidFill>
                  <a:schemeClr val="lt1"/>
                </a:solidFill>
              </a:rPr>
              <a:t>year5comms@stbridgets.wirral.sch.uk email</a:t>
            </a:r>
            <a:endParaRPr b="1">
              <a:solidFill>
                <a:schemeClr val="lt1"/>
              </a:solidFill>
            </a:endParaRPr>
          </a:p>
        </p:txBody>
      </p:sp>
      <p:pic>
        <p:nvPicPr>
          <p:cNvPr id="146" name="Google Shape;146;p9"/>
          <p:cNvPicPr preferRelativeResize="0"/>
          <p:nvPr/>
        </p:nvPicPr>
        <p:blipFill>
          <a:blip r:embed="rId3">
            <a:alphaModFix/>
          </a:blip>
          <a:stretch>
            <a:fillRect/>
          </a:stretch>
        </p:blipFill>
        <p:spPr>
          <a:xfrm>
            <a:off x="10454850" y="330200"/>
            <a:ext cx="1181100" cy="1600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10"/>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b="1" lang="en-GB"/>
              <a:t>E-safety - how to stay safe online</a:t>
            </a:r>
            <a:endParaRPr b="1"/>
          </a:p>
        </p:txBody>
      </p:sp>
      <p:sp>
        <p:nvSpPr>
          <p:cNvPr id="152" name="Google Shape;152;p10"/>
          <p:cNvSpPr txBox="1"/>
          <p:nvPr>
            <p:ph idx="1" type="body"/>
          </p:nvPr>
        </p:nvSpPr>
        <p:spPr>
          <a:xfrm>
            <a:off x="635384" y="2150114"/>
            <a:ext cx="8596800" cy="3880800"/>
          </a:xfrm>
          <a:prstGeom prst="rect">
            <a:avLst/>
          </a:prstGeom>
          <a:noFill/>
          <a:ln>
            <a:noFill/>
          </a:ln>
        </p:spPr>
        <p:txBody>
          <a:bodyPr anchorCtr="0" anchor="t" bIns="45700" lIns="91425" spcFirstLastPara="1" rIns="91425" wrap="square" tIns="45700">
            <a:noAutofit/>
          </a:bodyPr>
          <a:lstStyle/>
          <a:p>
            <a:pPr indent="-347166" lvl="0" marL="342900" rtl="0" algn="l">
              <a:lnSpc>
                <a:spcPct val="95000"/>
              </a:lnSpc>
              <a:spcBef>
                <a:spcPts val="0"/>
              </a:spcBef>
              <a:spcAft>
                <a:spcPts val="0"/>
              </a:spcAft>
              <a:buClr>
                <a:schemeClr val="lt1"/>
              </a:buClr>
              <a:buSzPts val="1507"/>
              <a:buChar char="●"/>
            </a:pPr>
            <a:r>
              <a:rPr b="1" lang="en-GB" sz="2251">
                <a:solidFill>
                  <a:schemeClr val="lt1"/>
                </a:solidFill>
              </a:rPr>
              <a:t>Check online activity regularly</a:t>
            </a:r>
            <a:endParaRPr b="1" sz="2251">
              <a:solidFill>
                <a:schemeClr val="lt1"/>
              </a:solidFill>
            </a:endParaRPr>
          </a:p>
          <a:p>
            <a:pPr indent="-251460" lvl="0" marL="342900" rtl="0" algn="l">
              <a:lnSpc>
                <a:spcPct val="95000"/>
              </a:lnSpc>
              <a:spcBef>
                <a:spcPts val="1000"/>
              </a:spcBef>
              <a:spcAft>
                <a:spcPts val="0"/>
              </a:spcAft>
              <a:buSzPts val="1116"/>
              <a:buNone/>
            </a:pPr>
            <a:r>
              <a:t/>
            </a:r>
            <a:endParaRPr b="1" sz="2251">
              <a:solidFill>
                <a:schemeClr val="lt1"/>
              </a:solidFill>
            </a:endParaRPr>
          </a:p>
          <a:p>
            <a:pPr indent="-347166" lvl="0" marL="342900" rtl="0" algn="l">
              <a:lnSpc>
                <a:spcPct val="95000"/>
              </a:lnSpc>
              <a:spcBef>
                <a:spcPts val="1000"/>
              </a:spcBef>
              <a:spcAft>
                <a:spcPts val="0"/>
              </a:spcAft>
              <a:buClr>
                <a:schemeClr val="lt1"/>
              </a:buClr>
              <a:buSzPts val="1507"/>
              <a:buChar char="●"/>
            </a:pPr>
            <a:r>
              <a:rPr b="1" lang="en-GB" sz="2251">
                <a:solidFill>
                  <a:schemeClr val="lt1"/>
                </a:solidFill>
              </a:rPr>
              <a:t>If you have concerns that we can support with please let us know</a:t>
            </a:r>
            <a:endParaRPr b="1" sz="2251">
              <a:solidFill>
                <a:schemeClr val="lt1"/>
              </a:solidFill>
            </a:endParaRPr>
          </a:p>
          <a:p>
            <a:pPr indent="0" lvl="0" marL="0" rtl="0" algn="l">
              <a:lnSpc>
                <a:spcPct val="95000"/>
              </a:lnSpc>
              <a:spcBef>
                <a:spcPts val="1000"/>
              </a:spcBef>
              <a:spcAft>
                <a:spcPts val="0"/>
              </a:spcAft>
              <a:buSzPts val="853"/>
              <a:buNone/>
            </a:pPr>
            <a:r>
              <a:t/>
            </a:r>
            <a:endParaRPr b="1" sz="2251">
              <a:solidFill>
                <a:schemeClr val="lt1"/>
              </a:solidFill>
            </a:endParaRPr>
          </a:p>
          <a:p>
            <a:pPr indent="-371550" lvl="0" marL="457200" rtl="0" algn="l">
              <a:lnSpc>
                <a:spcPct val="95000"/>
              </a:lnSpc>
              <a:spcBef>
                <a:spcPts val="1000"/>
              </a:spcBef>
              <a:spcAft>
                <a:spcPts val="0"/>
              </a:spcAft>
              <a:buClr>
                <a:schemeClr val="lt1"/>
              </a:buClr>
              <a:buSzPts val="2251"/>
              <a:buChar char="●"/>
            </a:pPr>
            <a:r>
              <a:rPr b="1" lang="en-GB" sz="2251">
                <a:solidFill>
                  <a:schemeClr val="lt1"/>
                </a:solidFill>
              </a:rPr>
              <a:t>We look into it and discuss with the children as part of our Digital Literacy in Computing lessons.</a:t>
            </a:r>
            <a:endParaRPr b="1" sz="2251">
              <a:solidFill>
                <a:schemeClr val="lt1"/>
              </a:solidFill>
            </a:endParaRPr>
          </a:p>
          <a:p>
            <a:pPr indent="0" lvl="0" marL="0" rtl="0" algn="l">
              <a:lnSpc>
                <a:spcPct val="95000"/>
              </a:lnSpc>
              <a:spcBef>
                <a:spcPts val="1000"/>
              </a:spcBef>
              <a:spcAft>
                <a:spcPts val="0"/>
              </a:spcAft>
              <a:buSzPts val="1116"/>
              <a:buNone/>
            </a:pPr>
            <a:r>
              <a:t/>
            </a:r>
            <a:endParaRPr sz="2160">
              <a:solidFill>
                <a:schemeClr val="lt1"/>
              </a:solidFill>
            </a:endParaRPr>
          </a:p>
          <a:p>
            <a:pPr indent="-251460" lvl="0" marL="342900" rtl="0" algn="l">
              <a:lnSpc>
                <a:spcPct val="95000"/>
              </a:lnSpc>
              <a:spcBef>
                <a:spcPts val="1000"/>
              </a:spcBef>
              <a:spcAft>
                <a:spcPts val="0"/>
              </a:spcAft>
              <a:buSzPts val="1116"/>
              <a:buNone/>
            </a:pPr>
            <a:r>
              <a:t/>
            </a:r>
            <a:endParaRPr sz="2160">
              <a:solidFill>
                <a:schemeClr val="lt1"/>
              </a:solidFill>
            </a:endParaRPr>
          </a:p>
          <a:p>
            <a:pPr indent="0" lvl="0" marL="0" rtl="0" algn="l">
              <a:lnSpc>
                <a:spcPct val="95000"/>
              </a:lnSpc>
              <a:spcBef>
                <a:spcPts val="1000"/>
              </a:spcBef>
              <a:spcAft>
                <a:spcPts val="0"/>
              </a:spcAft>
              <a:buSzPts val="1116"/>
              <a:buNone/>
            </a:pPr>
            <a:r>
              <a:t/>
            </a:r>
            <a:endParaRPr sz="2160">
              <a:solidFill>
                <a:schemeClr val="lt1"/>
              </a:solidFill>
            </a:endParaRPr>
          </a:p>
          <a:p>
            <a:pPr indent="0" lvl="0" marL="0" rtl="0" algn="l">
              <a:lnSpc>
                <a:spcPct val="95000"/>
              </a:lnSpc>
              <a:spcBef>
                <a:spcPts val="1000"/>
              </a:spcBef>
              <a:spcAft>
                <a:spcPts val="0"/>
              </a:spcAft>
              <a:buSzPts val="1116"/>
              <a:buNone/>
            </a:pPr>
            <a:r>
              <a:t/>
            </a:r>
            <a:endParaRPr sz="2160">
              <a:solidFill>
                <a:schemeClr val="lt1"/>
              </a:solidFill>
            </a:endParaRPr>
          </a:p>
        </p:txBody>
      </p:sp>
      <p:pic>
        <p:nvPicPr>
          <p:cNvPr id="153" name="Google Shape;153;p10"/>
          <p:cNvPicPr preferRelativeResize="0"/>
          <p:nvPr/>
        </p:nvPicPr>
        <p:blipFill>
          <a:blip r:embed="rId3">
            <a:alphaModFix/>
          </a:blip>
          <a:stretch>
            <a:fillRect/>
          </a:stretch>
        </p:blipFill>
        <p:spPr>
          <a:xfrm>
            <a:off x="10622625" y="4631775"/>
            <a:ext cx="1181100" cy="16002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g37ddaeaa270_0_97"/>
          <p:cNvSpPr txBox="1"/>
          <p:nvPr>
            <p:ph type="title"/>
          </p:nvPr>
        </p:nvSpPr>
        <p:spPr>
          <a:xfrm>
            <a:off x="677324" y="609600"/>
            <a:ext cx="9410400" cy="13209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GB"/>
              <a:t>How can you support your child at home?</a:t>
            </a:r>
            <a:endParaRPr b="1"/>
          </a:p>
        </p:txBody>
      </p:sp>
      <p:sp>
        <p:nvSpPr>
          <p:cNvPr id="159" name="Google Shape;159;g37ddaeaa270_0_97"/>
          <p:cNvSpPr txBox="1"/>
          <p:nvPr>
            <p:ph idx="1" type="body"/>
          </p:nvPr>
        </p:nvSpPr>
        <p:spPr>
          <a:xfrm>
            <a:off x="677325" y="1656826"/>
            <a:ext cx="8596800" cy="4384500"/>
          </a:xfrm>
          <a:prstGeom prst="rect">
            <a:avLst/>
          </a:prstGeom>
        </p:spPr>
        <p:txBody>
          <a:bodyPr anchorCtr="0" anchor="t" bIns="45700" lIns="91425" spcFirstLastPara="1" rIns="91425" wrap="square" tIns="45700">
            <a:noAutofit/>
          </a:bodyPr>
          <a:lstStyle/>
          <a:p>
            <a:pPr indent="-325882" lvl="0" marL="457200" rtl="0" algn="l">
              <a:lnSpc>
                <a:spcPct val="95000"/>
              </a:lnSpc>
              <a:spcBef>
                <a:spcPts val="1000"/>
              </a:spcBef>
              <a:spcAft>
                <a:spcPts val="0"/>
              </a:spcAft>
              <a:buClr>
                <a:schemeClr val="lt1"/>
              </a:buClr>
              <a:buSzPts val="1532"/>
              <a:buChar char="●"/>
            </a:pPr>
            <a:r>
              <a:rPr lang="en-GB" sz="2420">
                <a:solidFill>
                  <a:schemeClr val="lt1"/>
                </a:solidFill>
              </a:rPr>
              <a:t>Throughout the year, keep learning the y5/6 spelling words both for the weekly test and continually - these came home last week</a:t>
            </a:r>
            <a:endParaRPr sz="2420">
              <a:solidFill>
                <a:schemeClr val="lt1"/>
              </a:solidFill>
            </a:endParaRPr>
          </a:p>
          <a:p>
            <a:pPr indent="-325882" lvl="0" marL="457200" rtl="0" algn="l">
              <a:lnSpc>
                <a:spcPct val="95000"/>
              </a:lnSpc>
              <a:spcBef>
                <a:spcPts val="0"/>
              </a:spcBef>
              <a:spcAft>
                <a:spcPts val="0"/>
              </a:spcAft>
              <a:buClr>
                <a:schemeClr val="lt1"/>
              </a:buClr>
              <a:buSzPts val="1532"/>
              <a:buChar char="●"/>
            </a:pPr>
            <a:r>
              <a:rPr lang="en-GB" sz="2420">
                <a:solidFill>
                  <a:schemeClr val="lt1"/>
                </a:solidFill>
              </a:rPr>
              <a:t>Read with your child at home - they should read </a:t>
            </a:r>
            <a:r>
              <a:rPr b="1" lang="en-GB" sz="2420">
                <a:solidFill>
                  <a:schemeClr val="lt1"/>
                </a:solidFill>
              </a:rPr>
              <a:t>ALOUD </a:t>
            </a:r>
            <a:r>
              <a:rPr lang="en-GB" sz="2420">
                <a:solidFill>
                  <a:schemeClr val="lt1"/>
                </a:solidFill>
              </a:rPr>
              <a:t>and record this in their log (both school reader &amp; their choice of book) </a:t>
            </a:r>
            <a:r>
              <a:rPr lang="en-GB" sz="2420" u="sng">
                <a:solidFill>
                  <a:schemeClr val="lt1"/>
                </a:solidFill>
              </a:rPr>
              <a:t>ASK questions to check for understanding</a:t>
            </a:r>
            <a:endParaRPr sz="2420" u="sng">
              <a:solidFill>
                <a:schemeClr val="lt1"/>
              </a:solidFill>
            </a:endParaRPr>
          </a:p>
          <a:p>
            <a:pPr indent="-325882" lvl="0" marL="457200" rtl="0" algn="l">
              <a:lnSpc>
                <a:spcPct val="95000"/>
              </a:lnSpc>
              <a:spcBef>
                <a:spcPts val="0"/>
              </a:spcBef>
              <a:spcAft>
                <a:spcPts val="0"/>
              </a:spcAft>
              <a:buClr>
                <a:schemeClr val="lt1"/>
              </a:buClr>
              <a:buSzPts val="1532"/>
              <a:buChar char="●"/>
            </a:pPr>
            <a:r>
              <a:rPr lang="en-GB" sz="2420">
                <a:solidFill>
                  <a:schemeClr val="lt1"/>
                </a:solidFill>
              </a:rPr>
              <a:t>Keep checking the Google classroom for homework tasks and additional messages through Compass.</a:t>
            </a:r>
            <a:endParaRPr sz="2420">
              <a:solidFill>
                <a:schemeClr val="lt1"/>
              </a:solidFill>
            </a:endParaRPr>
          </a:p>
          <a:p>
            <a:pPr indent="-325882" lvl="0" marL="457200" rtl="0" algn="l">
              <a:lnSpc>
                <a:spcPct val="95000"/>
              </a:lnSpc>
              <a:spcBef>
                <a:spcPts val="0"/>
              </a:spcBef>
              <a:spcAft>
                <a:spcPts val="0"/>
              </a:spcAft>
              <a:buClr>
                <a:schemeClr val="lt1"/>
              </a:buClr>
              <a:buSzPts val="1532"/>
              <a:buChar char="●"/>
            </a:pPr>
            <a:r>
              <a:rPr lang="en-GB" sz="2420">
                <a:solidFill>
                  <a:schemeClr val="lt1"/>
                </a:solidFill>
              </a:rPr>
              <a:t>Encourage your child to tackle the homework tasks - allowing them to explain their work to you</a:t>
            </a:r>
            <a:endParaRPr sz="2420">
              <a:solidFill>
                <a:schemeClr val="lt1"/>
              </a:solidFill>
            </a:endParaRPr>
          </a:p>
          <a:p>
            <a:pPr indent="-325882" lvl="0" marL="457200" rtl="0" algn="l">
              <a:lnSpc>
                <a:spcPct val="95000"/>
              </a:lnSpc>
              <a:spcBef>
                <a:spcPts val="0"/>
              </a:spcBef>
              <a:spcAft>
                <a:spcPts val="0"/>
              </a:spcAft>
              <a:buClr>
                <a:schemeClr val="lt1"/>
              </a:buClr>
              <a:buSzPts val="1532"/>
              <a:buChar char="●"/>
            </a:pPr>
            <a:r>
              <a:rPr lang="en-GB" sz="2420">
                <a:solidFill>
                  <a:schemeClr val="lt1"/>
                </a:solidFill>
              </a:rPr>
              <a:t>Telling the time and revision of times tables continually </a:t>
            </a:r>
            <a:endParaRPr sz="2420">
              <a:solidFill>
                <a:schemeClr val="lt1"/>
              </a:solidFill>
            </a:endParaRPr>
          </a:p>
          <a:p>
            <a:pPr indent="0" lvl="0" marL="0" rtl="0" algn="l">
              <a:lnSpc>
                <a:spcPct val="95000"/>
              </a:lnSpc>
              <a:spcBef>
                <a:spcPts val="1000"/>
              </a:spcBef>
              <a:spcAft>
                <a:spcPts val="0"/>
              </a:spcAft>
              <a:buSzPts val="1018"/>
              <a:buNone/>
            </a:pPr>
            <a:r>
              <a:t/>
            </a:r>
            <a:endParaRPr sz="2420">
              <a:solidFill>
                <a:schemeClr val="lt1"/>
              </a:solidFill>
            </a:endParaRPr>
          </a:p>
        </p:txBody>
      </p:sp>
      <p:pic>
        <p:nvPicPr>
          <p:cNvPr id="160" name="Google Shape;160;g37ddaeaa270_0_97"/>
          <p:cNvPicPr preferRelativeResize="0"/>
          <p:nvPr/>
        </p:nvPicPr>
        <p:blipFill>
          <a:blip r:embed="rId3">
            <a:alphaModFix/>
          </a:blip>
          <a:stretch>
            <a:fillRect/>
          </a:stretch>
        </p:blipFill>
        <p:spPr>
          <a:xfrm>
            <a:off x="10622625" y="4631775"/>
            <a:ext cx="1181100" cy="16002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1"/>
          <p:cNvSpPr txBox="1"/>
          <p:nvPr>
            <p:ph type="title"/>
          </p:nvPr>
        </p:nvSpPr>
        <p:spPr>
          <a:xfrm>
            <a:off x="677334" y="609600"/>
            <a:ext cx="8596668" cy="1320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accent1"/>
              </a:buClr>
              <a:buSzPts val="3600"/>
              <a:buFont typeface="Trebuchet MS"/>
              <a:buNone/>
            </a:pPr>
            <a:r>
              <a:rPr b="1" lang="en-GB"/>
              <a:t>Thank you </a:t>
            </a:r>
            <a:endParaRPr b="1"/>
          </a:p>
        </p:txBody>
      </p:sp>
      <p:sp>
        <p:nvSpPr>
          <p:cNvPr id="166" name="Google Shape;166;p11"/>
          <p:cNvSpPr txBox="1"/>
          <p:nvPr>
            <p:ph idx="1" type="body"/>
          </p:nvPr>
        </p:nvSpPr>
        <p:spPr>
          <a:xfrm>
            <a:off x="677334" y="2160589"/>
            <a:ext cx="8596668" cy="388077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lt1"/>
              </a:buClr>
              <a:buSzPts val="1440"/>
              <a:buChar char="●"/>
            </a:pPr>
            <a:r>
              <a:rPr b="1" lang="en-GB">
                <a:solidFill>
                  <a:schemeClr val="lt1"/>
                </a:solidFill>
              </a:rPr>
              <a:t>We hope this was useful, please feel free to email any further queries to us and we will get back to you as soon as we can. Thank you for your continued support.</a:t>
            </a:r>
            <a:endParaRPr b="1">
              <a:solidFill>
                <a:schemeClr val="lt1"/>
              </a:solidFill>
            </a:endParaRPr>
          </a:p>
          <a:p>
            <a:pPr indent="0" lvl="0" marL="342900" rtl="0" algn="l">
              <a:spcBef>
                <a:spcPts val="0"/>
              </a:spcBef>
              <a:spcAft>
                <a:spcPts val="0"/>
              </a:spcAft>
              <a:buNone/>
            </a:pPr>
            <a:r>
              <a:t/>
            </a:r>
            <a:endParaRPr b="1">
              <a:solidFill>
                <a:schemeClr val="lt1"/>
              </a:solidFill>
            </a:endParaRPr>
          </a:p>
          <a:p>
            <a:pPr indent="-342900" lvl="0" marL="342900" rtl="0" algn="l">
              <a:spcBef>
                <a:spcPts val="0"/>
              </a:spcBef>
              <a:spcAft>
                <a:spcPts val="0"/>
              </a:spcAft>
              <a:buClr>
                <a:schemeClr val="lt1"/>
              </a:buClr>
              <a:buSzPts val="1440"/>
              <a:buChar char="●"/>
            </a:pPr>
            <a:r>
              <a:rPr b="1" lang="en-GB">
                <a:solidFill>
                  <a:schemeClr val="lt1"/>
                </a:solidFill>
              </a:rPr>
              <a:t>A copy of this presentation will be available on the school website</a:t>
            </a:r>
            <a:endParaRPr b="1">
              <a:solidFill>
                <a:schemeClr val="lt1"/>
              </a:solidFill>
            </a:endParaRPr>
          </a:p>
          <a:p>
            <a:pPr indent="-251460" lvl="0" marL="342900" rtl="0" algn="l">
              <a:spcBef>
                <a:spcPts val="1000"/>
              </a:spcBef>
              <a:spcAft>
                <a:spcPts val="0"/>
              </a:spcAft>
              <a:buSzPts val="1440"/>
              <a:buNone/>
            </a:pPr>
            <a:r>
              <a:t/>
            </a:r>
            <a:endParaRPr b="1">
              <a:solidFill>
                <a:schemeClr val="lt1"/>
              </a:solidFill>
            </a:endParaRPr>
          </a:p>
          <a:p>
            <a:pPr indent="-342900" lvl="0" marL="342900" rtl="0" algn="l">
              <a:spcBef>
                <a:spcPts val="1000"/>
              </a:spcBef>
              <a:spcAft>
                <a:spcPts val="0"/>
              </a:spcAft>
              <a:buClr>
                <a:schemeClr val="lt1"/>
              </a:buClr>
              <a:buSzPts val="1440"/>
              <a:buChar char="●"/>
            </a:pPr>
            <a:r>
              <a:rPr b="1" lang="en-GB">
                <a:solidFill>
                  <a:schemeClr val="lt1"/>
                </a:solidFill>
              </a:rPr>
              <a:t>year5comms@stbridgets.wirral.sch.uk</a:t>
            </a:r>
            <a:endParaRPr b="1">
              <a:solidFill>
                <a:schemeClr val="lt1"/>
              </a:solidFill>
            </a:endParaRPr>
          </a:p>
        </p:txBody>
      </p:sp>
      <p:pic>
        <p:nvPicPr>
          <p:cNvPr id="167" name="Google Shape;167;p11"/>
          <p:cNvPicPr preferRelativeResize="0"/>
          <p:nvPr/>
        </p:nvPicPr>
        <p:blipFill>
          <a:blip r:embed="rId3">
            <a:alphaModFix/>
          </a:blip>
          <a:stretch>
            <a:fillRect/>
          </a:stretch>
        </p:blipFill>
        <p:spPr>
          <a:xfrm>
            <a:off x="10444350" y="609600"/>
            <a:ext cx="1181100" cy="1600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pic>
        <p:nvPicPr>
          <p:cNvPr descr="221DCA1C" id="172" name="Google Shape;172;p12"/>
          <p:cNvPicPr preferRelativeResize="0"/>
          <p:nvPr/>
        </p:nvPicPr>
        <p:blipFill rotWithShape="1">
          <a:blip r:embed="rId3">
            <a:alphaModFix/>
          </a:blip>
          <a:srcRect b="0" l="0" r="0" t="0"/>
          <a:stretch/>
        </p:blipFill>
        <p:spPr>
          <a:xfrm>
            <a:off x="5650540" y="462231"/>
            <a:ext cx="2139950" cy="2139950"/>
          </a:xfrm>
          <a:prstGeom prst="rect">
            <a:avLst/>
          </a:prstGeom>
          <a:noFill/>
          <a:ln>
            <a:noFill/>
          </a:ln>
        </p:spPr>
      </p:pic>
      <p:pic>
        <p:nvPicPr>
          <p:cNvPr descr="DBF66AE5" id="173" name="Google Shape;173;p12"/>
          <p:cNvPicPr preferRelativeResize="0"/>
          <p:nvPr/>
        </p:nvPicPr>
        <p:blipFill rotWithShape="1">
          <a:blip r:embed="rId4">
            <a:alphaModFix/>
          </a:blip>
          <a:srcRect b="0" l="0" r="0" t="0"/>
          <a:stretch/>
        </p:blipFill>
        <p:spPr>
          <a:xfrm>
            <a:off x="9697198" y="406856"/>
            <a:ext cx="1431925" cy="1431925"/>
          </a:xfrm>
          <a:prstGeom prst="rect">
            <a:avLst/>
          </a:prstGeom>
          <a:noFill/>
          <a:ln>
            <a:noFill/>
          </a:ln>
        </p:spPr>
      </p:pic>
      <p:pic>
        <p:nvPicPr>
          <p:cNvPr descr="DBF66AE5" id="174" name="Google Shape;174;p12"/>
          <p:cNvPicPr preferRelativeResize="0"/>
          <p:nvPr/>
        </p:nvPicPr>
        <p:blipFill rotWithShape="1">
          <a:blip r:embed="rId4">
            <a:alphaModFix/>
          </a:blip>
          <a:srcRect b="0" l="0" r="0" t="0"/>
          <a:stretch/>
        </p:blipFill>
        <p:spPr>
          <a:xfrm>
            <a:off x="1725138" y="462215"/>
            <a:ext cx="1431925" cy="1431925"/>
          </a:xfrm>
          <a:prstGeom prst="rect">
            <a:avLst/>
          </a:prstGeom>
          <a:noFill/>
          <a:ln>
            <a:noFill/>
          </a:ln>
        </p:spPr>
      </p:pic>
      <p:sp>
        <p:nvSpPr>
          <p:cNvPr id="175" name="Google Shape;175;p12"/>
          <p:cNvSpPr txBox="1"/>
          <p:nvPr/>
        </p:nvSpPr>
        <p:spPr>
          <a:xfrm rot="-660106">
            <a:off x="552938" y="2330786"/>
            <a:ext cx="2898776" cy="2242639"/>
          </a:xfrm>
          <a:prstGeom prst="rect">
            <a:avLst/>
          </a:prstGeom>
          <a:solidFill>
            <a:srgbClr val="FFFF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GB" u="none" cap="none" strike="noStrike">
                <a:solidFill>
                  <a:schemeClr val="dk1"/>
                </a:solidFill>
                <a:latin typeface="Calibri"/>
                <a:ea typeface="Calibri"/>
                <a:cs typeface="Calibri"/>
                <a:sym typeface="Calibri"/>
              </a:rPr>
              <a:t>Some of the events they organi</a:t>
            </a:r>
            <a:r>
              <a:rPr b="1" i="1" lang="en-GB">
                <a:solidFill>
                  <a:schemeClr val="dk1"/>
                </a:solidFill>
                <a:latin typeface="Calibri"/>
                <a:ea typeface="Calibri"/>
                <a:cs typeface="Calibri"/>
                <a:sym typeface="Calibri"/>
              </a:rPr>
              <a:t>s</a:t>
            </a:r>
            <a:r>
              <a:rPr b="1" i="1" lang="en-GB" u="none" cap="none" strike="noStrike">
                <a:solidFill>
                  <a:schemeClr val="dk1"/>
                </a:solidFill>
                <a:latin typeface="Calibri"/>
                <a:ea typeface="Calibri"/>
                <a:cs typeface="Calibri"/>
                <a:sym typeface="Calibri"/>
              </a:rPr>
              <a:t>e:</a:t>
            </a:r>
            <a:endParaRPr b="1" i="1" sz="1000" u="none" cap="none" strike="noStrike">
              <a:solidFill>
                <a:schemeClr val="dk1"/>
              </a:solidFill>
              <a:latin typeface="Trebuchet MS"/>
              <a:ea typeface="Trebuchet MS"/>
              <a:cs typeface="Trebuchet MS"/>
              <a:sym typeface="Trebuchet MS"/>
            </a:endParaRPr>
          </a:p>
          <a:p>
            <a:pPr indent="-101600" lvl="0" marL="0" marR="0" rtl="0" algn="l">
              <a:lnSpc>
                <a:spcPct val="100000"/>
              </a:lnSpc>
              <a:spcBef>
                <a:spcPts val="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Summer Fair</a:t>
            </a:r>
            <a:endParaRPr b="1" i="1" sz="1000" u="none" cap="none" strike="noStrike">
              <a:solidFill>
                <a:schemeClr val="dk1"/>
              </a:solidFill>
              <a:latin typeface="Trebuchet MS"/>
              <a:ea typeface="Trebuchet MS"/>
              <a:cs typeface="Trebuchet MS"/>
              <a:sym typeface="Trebuchet MS"/>
            </a:endParaRPr>
          </a:p>
          <a:p>
            <a:pPr indent="-101600" lvl="0" marL="0" marR="0" rtl="0" algn="l">
              <a:lnSpc>
                <a:spcPct val="100000"/>
              </a:lnSpc>
              <a:spcBef>
                <a:spcPts val="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Christmas Cards</a:t>
            </a:r>
            <a:endParaRPr b="1" i="1" sz="1000" u="none" cap="none" strike="noStrike">
              <a:solidFill>
                <a:schemeClr val="dk1"/>
              </a:solidFill>
              <a:latin typeface="Trebuchet MS"/>
              <a:ea typeface="Trebuchet MS"/>
              <a:cs typeface="Trebuchet MS"/>
              <a:sym typeface="Trebuchet MS"/>
            </a:endParaRPr>
          </a:p>
          <a:p>
            <a:pPr indent="-101600" lvl="0" marL="0" marR="0" rtl="0" algn="l">
              <a:lnSpc>
                <a:spcPct val="100000"/>
              </a:lnSpc>
              <a:spcBef>
                <a:spcPts val="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Summer Social for parents</a:t>
            </a:r>
            <a:endParaRPr b="1" i="1" sz="1000" u="none" cap="none" strike="noStrike">
              <a:solidFill>
                <a:schemeClr val="dk1"/>
              </a:solidFill>
              <a:latin typeface="Trebuchet MS"/>
              <a:ea typeface="Trebuchet MS"/>
              <a:cs typeface="Trebuchet MS"/>
              <a:sym typeface="Trebuchet MS"/>
            </a:endParaRPr>
          </a:p>
          <a:p>
            <a:pPr indent="-101600" lvl="0" marL="0" marR="0" rtl="0" algn="l">
              <a:lnSpc>
                <a:spcPct val="100000"/>
              </a:lnSpc>
              <a:spcBef>
                <a:spcPts val="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Christmas Discos</a:t>
            </a:r>
            <a:endParaRPr b="1" i="1" sz="1000" u="none" cap="none" strike="noStrike">
              <a:solidFill>
                <a:schemeClr val="dk1"/>
              </a:solidFill>
              <a:latin typeface="Trebuchet MS"/>
              <a:ea typeface="Trebuchet MS"/>
              <a:cs typeface="Trebuchet MS"/>
              <a:sym typeface="Trebuchet MS"/>
            </a:endParaRPr>
          </a:p>
          <a:p>
            <a:pPr indent="-101600" lvl="0" marL="0" marR="0" rtl="0" algn="l">
              <a:lnSpc>
                <a:spcPct val="100000"/>
              </a:lnSpc>
              <a:spcBef>
                <a:spcPts val="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Raffle boxes</a:t>
            </a:r>
            <a:endParaRPr b="1" i="1" sz="1000" u="none" cap="none" strike="noStrike">
              <a:solidFill>
                <a:schemeClr val="dk1"/>
              </a:solidFill>
              <a:latin typeface="Trebuchet MS"/>
              <a:ea typeface="Trebuchet MS"/>
              <a:cs typeface="Trebuchet MS"/>
              <a:sym typeface="Trebuchet MS"/>
            </a:endParaRPr>
          </a:p>
          <a:p>
            <a:pPr indent="-101600" lvl="0" marL="0" marR="0" rtl="0" algn="l">
              <a:lnSpc>
                <a:spcPct val="100000"/>
              </a:lnSpc>
              <a:spcBef>
                <a:spcPts val="0"/>
              </a:spcBef>
              <a:spcAft>
                <a:spcPts val="0"/>
              </a:spcAft>
              <a:buClr>
                <a:schemeClr val="dk1"/>
              </a:buClr>
              <a:buSzPts val="1600"/>
              <a:buFont typeface="Calibri"/>
              <a:buChar char="•"/>
            </a:pPr>
            <a:r>
              <a:rPr b="1" i="1" lang="en-GB" sz="1600" u="none" cap="none" strike="noStrike">
                <a:solidFill>
                  <a:schemeClr val="dk1"/>
                </a:solidFill>
                <a:latin typeface="Calibri"/>
                <a:ea typeface="Calibri"/>
                <a:cs typeface="Calibri"/>
                <a:sym typeface="Calibri"/>
              </a:rPr>
              <a:t>Class photographs</a:t>
            </a:r>
            <a:endParaRPr b="1" i="1" sz="2000" u="none" cap="none" strike="noStrike">
              <a:solidFill>
                <a:schemeClr val="dk1"/>
              </a:solidFill>
            </a:endParaRPr>
          </a:p>
        </p:txBody>
      </p:sp>
      <p:sp>
        <p:nvSpPr>
          <p:cNvPr id="176" name="Google Shape;176;p12"/>
          <p:cNvSpPr/>
          <p:nvPr/>
        </p:nvSpPr>
        <p:spPr>
          <a:xfrm>
            <a:off x="2590800" y="2584451"/>
            <a:ext cx="12192000" cy="457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Trebuchet MS"/>
              <a:ea typeface="Trebuchet MS"/>
              <a:cs typeface="Trebuchet MS"/>
              <a:sym typeface="Trebuchet MS"/>
            </a:endParaRPr>
          </a:p>
        </p:txBody>
      </p:sp>
      <p:sp>
        <p:nvSpPr>
          <p:cNvPr id="177" name="Google Shape;177;p12"/>
          <p:cNvSpPr/>
          <p:nvPr/>
        </p:nvSpPr>
        <p:spPr>
          <a:xfrm>
            <a:off x="3922692" y="1695754"/>
            <a:ext cx="12192000" cy="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8000"/>
              <a:buFont typeface="Calibri"/>
              <a:buNone/>
            </a:pPr>
            <a:r>
              <a:rPr b="0" i="0" lang="en-GB" sz="8000" u="none" cap="none" strike="noStrike">
                <a:solidFill>
                  <a:schemeClr val="dk1"/>
                </a:solidFill>
                <a:latin typeface="Calibri"/>
                <a:ea typeface="Calibri"/>
                <a:cs typeface="Calibri"/>
                <a:sym typeface="Calibri"/>
              </a:rPr>
              <a:t>Your</a:t>
            </a:r>
            <a:endParaRPr b="0" i="0" sz="800" u="none" cap="none" strike="noStrike">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Clr>
                <a:schemeClr val="dk1"/>
              </a:buClr>
              <a:buSzPts val="8000"/>
              <a:buFont typeface="Calibri"/>
              <a:buNone/>
            </a:pPr>
            <a:r>
              <a:rPr b="0" i="0" lang="en-GB" sz="8000" u="none" cap="none" strike="noStrike">
                <a:solidFill>
                  <a:schemeClr val="dk1"/>
                </a:solidFill>
                <a:latin typeface="Calibri"/>
                <a:ea typeface="Calibri"/>
                <a:cs typeface="Calibri"/>
                <a:sym typeface="Calibri"/>
              </a:rPr>
              <a:t>PTA</a:t>
            </a:r>
            <a:endParaRPr b="0" i="0" sz="800" u="none" cap="none" strike="noStrike">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Clr>
                <a:schemeClr val="dk1"/>
              </a:buClr>
              <a:buSzPts val="1800"/>
              <a:buFont typeface="Trebuchet MS"/>
              <a:buNone/>
            </a:pPr>
            <a:r>
              <a:t/>
            </a:r>
            <a:endParaRPr b="0" i="0" sz="1800" u="none" cap="none" strike="noStrike">
              <a:solidFill>
                <a:schemeClr val="dk1"/>
              </a:solidFill>
              <a:latin typeface="Arial"/>
              <a:ea typeface="Arial"/>
              <a:cs typeface="Arial"/>
              <a:sym typeface="Arial"/>
            </a:endParaRPr>
          </a:p>
        </p:txBody>
      </p:sp>
      <p:sp>
        <p:nvSpPr>
          <p:cNvPr id="178" name="Google Shape;178;p12"/>
          <p:cNvSpPr/>
          <p:nvPr/>
        </p:nvSpPr>
        <p:spPr>
          <a:xfrm>
            <a:off x="2590800" y="3041651"/>
            <a:ext cx="12192000" cy="4572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100"/>
              <a:buFont typeface="Calibri"/>
              <a:buNone/>
            </a:pPr>
            <a:r>
              <a:rPr b="0" i="0" lang="en-GB" sz="1100" u="none" cap="none" strike="noStrike">
                <a:solidFill>
                  <a:schemeClr val="dk1"/>
                </a:solidFill>
                <a:latin typeface="Calibri"/>
                <a:ea typeface="Calibri"/>
                <a:cs typeface="Calibri"/>
                <a:sym typeface="Calibri"/>
              </a:rPr>
              <a:t> </a:t>
            </a:r>
            <a:endParaRPr b="0" i="0" sz="800" u="none" cap="none" strike="noStrike">
              <a:solidFill>
                <a:schemeClr val="dk1"/>
              </a:solidFill>
              <a:latin typeface="Trebuchet MS"/>
              <a:ea typeface="Trebuchet MS"/>
              <a:cs typeface="Trebuchet MS"/>
              <a:sym typeface="Trebuchet MS"/>
            </a:endParaRPr>
          </a:p>
          <a:p>
            <a:pPr indent="0" lvl="0" marL="0" marR="0" rtl="0" algn="l">
              <a:lnSpc>
                <a:spcPct val="100000"/>
              </a:lnSpc>
              <a:spcBef>
                <a:spcPts val="0"/>
              </a:spcBef>
              <a:spcAft>
                <a:spcPts val="0"/>
              </a:spcAft>
              <a:buClr>
                <a:schemeClr val="dk1"/>
              </a:buClr>
              <a:buSzPts val="1800"/>
              <a:buFont typeface="Trebuchet MS"/>
              <a:buNone/>
            </a:pPr>
            <a:r>
              <a:t/>
            </a:r>
            <a:endParaRPr b="0" i="0" sz="1800" u="none" cap="none" strike="noStrike">
              <a:solidFill>
                <a:schemeClr val="dk1"/>
              </a:solidFill>
              <a:latin typeface="Arial"/>
              <a:ea typeface="Arial"/>
              <a:cs typeface="Arial"/>
              <a:sym typeface="Arial"/>
            </a:endParaRPr>
          </a:p>
        </p:txBody>
      </p:sp>
      <p:sp>
        <p:nvSpPr>
          <p:cNvPr id="179" name="Google Shape;179;p12"/>
          <p:cNvSpPr/>
          <p:nvPr/>
        </p:nvSpPr>
        <p:spPr>
          <a:xfrm>
            <a:off x="770965" y="5412164"/>
            <a:ext cx="6096000" cy="968278"/>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b="1" lang="en-GB" sz="1800">
                <a:solidFill>
                  <a:schemeClr val="dk1"/>
                </a:solidFill>
                <a:latin typeface="Calibri"/>
                <a:ea typeface="Calibri"/>
                <a:cs typeface="Calibri"/>
                <a:sym typeface="Calibri"/>
              </a:rPr>
              <a:t>If you are interested in being a part then please speak to Mrs Inglis or Steve Jameson (Year 1 parent)– or your class teacher who can point you in the right direction</a:t>
            </a:r>
            <a:endParaRPr sz="1100">
              <a:solidFill>
                <a:schemeClr val="dk1"/>
              </a:solidFill>
              <a:latin typeface="Calibri"/>
              <a:ea typeface="Calibri"/>
              <a:cs typeface="Calibri"/>
              <a:sym typeface="Calibri"/>
            </a:endParaRPr>
          </a:p>
        </p:txBody>
      </p:sp>
      <p:sp>
        <p:nvSpPr>
          <p:cNvPr id="180" name="Google Shape;180;p12"/>
          <p:cNvSpPr/>
          <p:nvPr/>
        </p:nvSpPr>
        <p:spPr>
          <a:xfrm>
            <a:off x="3818965" y="3255178"/>
            <a:ext cx="6096000" cy="1200329"/>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None/>
            </a:pPr>
            <a:r>
              <a:t/>
            </a:r>
            <a:endParaRPr sz="1800">
              <a:solidFill>
                <a:schemeClr val="lt1"/>
              </a:solidFill>
              <a:latin typeface="Trebuchet MS"/>
              <a:ea typeface="Trebuchet MS"/>
              <a:cs typeface="Trebuchet MS"/>
              <a:sym typeface="Trebuchet MS"/>
            </a:endParaRPr>
          </a:p>
          <a:p>
            <a:pPr indent="0" lvl="0" marL="0" marR="0" rtl="0" algn="l">
              <a:spcBef>
                <a:spcPts val="0"/>
              </a:spcBef>
              <a:spcAft>
                <a:spcPts val="0"/>
              </a:spcAft>
              <a:buNone/>
            </a:pPr>
            <a:r>
              <a:rPr b="1" lang="en-GB" sz="2300">
                <a:solidFill>
                  <a:schemeClr val="lt1"/>
                </a:solidFill>
                <a:latin typeface="Verdana"/>
                <a:ea typeface="Verdana"/>
                <a:cs typeface="Verdana"/>
                <a:sym typeface="Verdana"/>
              </a:rPr>
              <a:t>The PTA is dedicated to aiding the entire learning experience of all the children here at school as well as helping the school become a fully integrated part of the local community</a:t>
            </a:r>
            <a:endParaRPr b="1" sz="2300">
              <a:solidFill>
                <a:schemeClr val="lt1"/>
              </a:solidFill>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xmlns:r="http://schemas.openxmlformats.org/officeDocument/2006/relationships" name="Material">
  <a:themeElements>
    <a:clrScheme name="Material">
      <a:dk1>
        <a:srgbClr val="4285F4"/>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2017-09-22T14:55:15Z</dcterms:created>
  <dc:creator>nealr</dc:creator>
</cp:coreProperties>
</file>