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CEF-25C7-42D4-9C31-C3C0C4BD7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EDBFD0-91EF-44DB-AD18-ED5C731FF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F73BE-6B42-4D39-A779-7DC9386E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5A65-11A0-408F-B3AB-F731F840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509C2-B63C-44BC-B520-7B8C0212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7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6F1C-26AD-43A8-9FE7-246E26207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0B04E-76D0-495C-9069-BAE4E3831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8E43D-A68A-4092-B4FA-13DDAD49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0D5C-8DC3-4529-8BAD-499BC07D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0528E-9666-4BDD-A54E-866F888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82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D577E6-1DCD-40F4-BEA1-07649D5EE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012D9-4509-4CF1-B591-BC35CBF8A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DDEAA-E358-41E6-9E4B-63D65820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1D277-E6D5-438D-926F-06404754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B7EED-A179-4AC2-BBE7-6629C875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4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D50A-5FB5-457D-BEEB-DD96D671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3FBE-A45E-4D51-8077-CDCEF62BE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CBA20-5F22-4CE0-8F15-C167C73A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5CE17-695F-46D0-A4F9-70EED90A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24B29-0FA7-48FA-B502-BB4229CD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96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30109-5860-4632-8401-92E93231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C70E3-DA37-4C97-BE7E-AD3FEF5C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7534B-0027-4568-8FAA-C536B09B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51E5C-9425-4A33-8C2C-B48AECBA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17F01-900E-490F-8224-BDCF4F76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788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39E6-789E-4C78-B23C-D1A18503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C3B1E-CE5E-4FC3-9CC1-92D3B38DC2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4954D4-66C6-4EE5-ABB9-D0161CDAA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EEA76-0B9A-4FF7-9377-AB145F0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3062F-ABD5-4C6C-A9E9-38382ACC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BAAEF-86B3-4531-9DB2-D59F9CD7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20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67F44-F2B7-4E53-9152-E95AA2B2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B0393-80F9-403D-A880-930F89BF6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AB145-764E-479D-A431-9A98B8928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D990-209E-4121-8781-A920FC7AC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2F1F5C-8CEA-438C-B074-4CD9A250A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3E3BD-93F3-4899-AF46-D7086C04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43C3A-84AC-44E7-9A88-5713A60E8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9F41E9-A325-4D0A-BE88-634378522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14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46D2-95DC-4508-9D08-A9381DC3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6D738A-7CFD-4559-9FBD-F4E31249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6C00D-6024-4C6C-AD25-1F151EEF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98582-5540-403B-8DF2-DB141656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36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A908B9-C987-4F86-BE3F-F4B405AD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44E69-96F2-479B-A1E3-B7E4A71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D7402-939E-4838-8481-EAD1916F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18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982-B659-467B-A91D-E46208470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0311-FDA5-4590-BFE3-94F557FCE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8A93D-4813-4879-93DD-3C0C8A5ED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2BEC9-9793-4CA2-A43C-611527C9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0CAA-F1E6-4991-8062-7222D1832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E76644-6455-487E-998D-1F96EAB1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5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1E491-1E3D-4EDB-B7BC-CED6B8BD5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2F7DB-6E08-474B-9D9D-E90E55EFC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39EBD-AABA-4D9C-949C-50BBD41AD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1E2B5-8B69-4D36-9996-4BE76B5A7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AC290-77A1-41FF-B94F-04A80608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84760-1410-4309-B36A-5A4369C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8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34C15-C744-4819-B18F-FC9753A69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BD19C-95C1-4565-BFB7-F337BAD16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B497-5EF5-43F0-98D6-20E3B2701A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B5949-E0C0-41F0-9C46-FF3575725749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1CC38-7001-4DBC-AD09-D23B00EE1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5ADCF-D7EC-4724-9C35-61EB2076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9E9DD-BB4F-4091-8D89-5008110CC8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00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662AE-51C5-4B46-8346-35EA6BBF38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Wednesday Phonics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A8710-6172-4620-98CD-FD22D4BB66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3DC1EC2-E197-45EB-B556-C4769FB9D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1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2"/>
    </mc:Choice>
    <mc:Fallback>
      <p:transition spd="slow" advTm="1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D3022-FC9B-4D23-983B-7D190A07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0817-368B-4FB4-9F39-5AFD70894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Primary 7 | St Mary's RC Primary School | Page 2">
            <a:extLst>
              <a:ext uri="{FF2B5EF4-FFF2-40B4-BE49-F238E27FC236}">
                <a16:creationId xmlns:a16="http://schemas.microsoft.com/office/drawing/2014/main" id="{A1459B9D-D081-44F1-B9F8-F1C5C36B4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28625"/>
            <a:ext cx="120015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E71EF57-30A4-4EFA-B790-23F03C6D30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3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90"/>
    </mc:Choice>
    <mc:Fallback>
      <p:transition spd="slow" advTm="3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1E79-C262-46B1-A7A0-92935BB8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en-GB" sz="7200" dirty="0"/>
              <a:t>purse 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nurse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hurdle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93BE7CC-8A31-4F79-B044-1A08D0D13B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7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65"/>
    </mc:Choice>
    <mc:Fallback>
      <p:transition spd="slow" advTm="66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1E79-C262-46B1-A7A0-92935BB8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en-GB" sz="7200" dirty="0"/>
              <a:t>Look at my pet turtle Clare.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7C38640-BD2A-4F81-A299-243A5CF9D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6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6"/>
    </mc:Choice>
    <mc:Fallback>
      <p:transition spd="slow" advTm="3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01E79-C262-46B1-A7A0-92935BB8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6186"/>
          </a:xfrm>
        </p:spPr>
        <p:txBody>
          <a:bodyPr>
            <a:normAutofit/>
          </a:bodyPr>
          <a:lstStyle/>
          <a:p>
            <a:r>
              <a:rPr lang="en-GB" sz="7200" dirty="0"/>
              <a:t>should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would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could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30047AE-13D5-45E6-B7B6-DCDDFC1478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4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3"/>
    </mc:Choice>
    <mc:Fallback>
      <p:transition spd="slow" advTm="2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</Words>
  <Application>Microsoft Office PowerPoint</Application>
  <PresentationFormat>Widescreen</PresentationFormat>
  <Paragraphs>4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Wednesday Phonics</vt:lpstr>
      <vt:lpstr>PowerPoint Presentation</vt:lpstr>
      <vt:lpstr>purse   nurse  hurdle</vt:lpstr>
      <vt:lpstr>Look at my pet turtle Clare.</vt:lpstr>
      <vt:lpstr>should  would  could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Wednesday Phonics</dc:title>
  <dc:creator>NealV</dc:creator>
  <cp:lastModifiedBy>NealV</cp:lastModifiedBy>
  <cp:revision>1</cp:revision>
  <dcterms:created xsi:type="dcterms:W3CDTF">2021-01-12T09:58:44Z</dcterms:created>
  <dcterms:modified xsi:type="dcterms:W3CDTF">2021-01-12T10:04:39Z</dcterms:modified>
</cp:coreProperties>
</file>