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11T13:26:48.3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act:action type="add" startTime="19850">
    <iact:property name="dataType"/>
    <iact:actionData xml:id="d0">
      <inkml:trace xmlns:inkml="http://www.w3.org/2003/InkML" xml:id="stk0" contextRef="#ctx0" brushRef="#br0">12239 5111 0,'-35'0'682,"1"0"-634,34 34-28,-35-34-9,0 0 37,35-34 12,35 34 8,-35 34-9,0 1-49,0 0 21,0 0-1,0-1-2,-35 1-8,0-35 9,70 0 119,-35 35-135,0 0 45,-35-35 78,35-35-96,0 0 1,35 0-14,0 35 13,0 0 22,-35 35-32,0-70 146,0 1-137,0-1 19,34 70 50,-34-1-76,0 1-23,0 0 41,0 0 7,-34-35-14,-1 0-5,0 0 1,0 0-11,35-35-19,0 0 23,0 0-24,0 1 12,0-1 3,0 0 3,0 0 1,35 35-26,0-34 31,0 34 0,-1 0-6,1 0 15,0 0-23,-35 34 12,0 1 0,0 0 20,0 0 1,0-1 6,0 1-28,-35-35-10,0 0 21,1 0 9,-1 0-4,0 0-1,35-35-34,-35 35 12,35-34 5,0-1 3,0 0-1,0 0-9,0 1 19,35 34-18,-35-35 8,35 35-17,0 0 46,-1 0-8,-34 35 46,0-1-37,0 1-29,0 0 40,0 0 2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2FBA-6951-4036-80F7-2426A761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50513-2A46-4036-85DA-D664594DA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18D6D-8D53-43DC-BEB3-6FEC727B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CBAC-C027-4083-839F-C6ADDEB4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E785-DCBC-4292-B07B-7DE13B45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0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A6BA-D37C-4486-81E0-F8B1ADC6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DA78-F8C1-4714-9713-5913AD80E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4779-6243-4BA3-BE40-192C47E1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1346-1857-4BD7-BB17-1B66F5E1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CB92-8145-4632-B889-8DFFA857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A542A-47A1-4E4E-99A0-8F043848C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0D2E7-6935-4C2E-96E4-F87C5729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8112-CA2D-4DDF-A4F6-DBCF3042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1A3D-3594-4427-8701-798FDF7C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7F0C-D693-4190-826F-0B662FD2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0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C482-7546-4873-BD69-58CA27B4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20C6-C7D9-42B9-AF22-35AE3793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04A5D-9EDD-4799-8B80-BE6AB66B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6583-110C-4EB1-A7B7-49A8AB37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AE25-448B-4661-AC67-C39BB4D7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3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86F0-905D-4123-A4ED-A4CF5F54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A99ED-F48D-4AF3-8EC5-9DA4ABDBD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77C80-086D-46FC-BFB3-ECF1C42C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74413-A667-4B71-BE63-E1C74053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9BCD6-AD31-4A33-A9C5-185849DF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D43B-2DF6-4B81-A18C-504B6687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C586-8034-4ECF-9A3C-4921C6DF2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762A4-558A-48CA-A8C6-FE349A360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B12D-C31D-45DD-9A9E-529B112B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0CE77-248D-4A66-B116-B08D9ABA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13701-B17A-4959-85BD-A6346748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8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E373-EFE0-4A0E-B051-47BD4E64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1B377-5110-43F3-9E62-F82D8FEF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830FA-EDC1-4337-81FF-7053E66B2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21AC9-EA8C-43BB-965A-C691ED8EC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4D48B-C5D1-4104-9304-62448F6DD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BC319-8493-469B-A122-379C08C8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CA389-582E-4D97-88C5-0B425FB2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FD020-2C65-44A5-8BA8-1EE60FDF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AD3E-5A13-4FBA-84A1-EB012375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F5F27-7C63-496C-A0AB-E4E294DE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31125-50AF-4AB6-A5F9-BD0F65D1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4252-0270-43CB-A1A0-5784A5BF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BC6D0-F2C7-41AE-91B6-57DABE97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60B6D-0AFE-4DB4-B10E-884917BB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FEDF1-6356-4BCF-838F-55BA9822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48E5-8FFD-4C38-B975-5AC304F2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9D12-7CCE-44A5-B714-BE5D825B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25E38-ACA1-456F-BF67-A90FF755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48E5B-7860-4DF6-856B-8915FDD9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9A5AB-035A-4ECD-B850-AD732785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026B3-59B6-4CB8-A464-35D169F1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4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17F7-8959-4B17-BC94-F5FB819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13958-284A-4F54-A8AF-12736F442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B30CC-6E88-4BAD-B94C-890B8B4B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9800D-6AC9-4633-B634-5ECBE0BE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9D490-08C2-4E2E-9378-A93BA3DA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8A105-FBEE-4D97-B657-FFA78EC6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98887-1683-4FF1-8CF6-7B95935A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512B1-D7DC-460F-BA42-C0B053D2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35D5-F66B-4F7E-856D-03F280925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EA08-74C0-4362-9F46-7BCA4AF08DD0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4891-41AA-4523-9E8E-0BBD61D82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B40CE-9F9D-4F59-AB49-3F9E775F5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BF5A-968B-42A3-8F93-CAEBFA1BB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sychiatrist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ipedia.org/wiki/Albanians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en.wikipedia.org/wiki/Kosovo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en.wikipedia.org/wiki/SFR_Yugoslavia" TargetMode="External"/><Relationship Id="rId10" Type="http://schemas.openxmlformats.org/officeDocument/2006/relationships/hyperlink" Target="https://en.wikipedia.org/wiki/Economics" TargetMode="External"/><Relationship Id="rId4" Type="http://schemas.openxmlformats.org/officeDocument/2006/relationships/hyperlink" Target="https://en.wikipedia.org/wiki/Pristina" TargetMode="External"/><Relationship Id="rId9" Type="http://schemas.openxmlformats.org/officeDocument/2006/relationships/hyperlink" Target="https://en.wikipedia.org/wiki/Pu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ipedia.org/wiki/Sylvia_Young_Theatre_School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en.wikipedia.org/wiki/Earls_Court" TargetMode="External"/><Relationship Id="rId5" Type="http://schemas.openxmlformats.org/officeDocument/2006/relationships/hyperlink" Target="https://en.wikipedia.org/wiki/West_London_(sub_region)" TargetMode="External"/><Relationship Id="rId4" Type="http://schemas.openxmlformats.org/officeDocument/2006/relationships/hyperlink" Target="https://en.wikipedia.org/wiki/Notting_Hi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Ora_(Rita_Ora_album)" TargetMode="External"/><Relationship Id="rId4" Type="http://schemas.openxmlformats.org/officeDocument/2006/relationships/hyperlink" Target="https://en.wikipedia.org/wiki/DJ_Fres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microsoft.com/office/2011/relationships/inkAction" Target="../ink/inkAction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ECAE-4626-420C-810E-5154BEAA9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7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GB" sz="16600" dirty="0"/>
              <a:t>Rita Ora</a:t>
            </a:r>
          </a:p>
        </p:txBody>
      </p:sp>
      <p:pic>
        <p:nvPicPr>
          <p:cNvPr id="4" name="Picture 3" descr="Rita Ora (cropped).jpg">
            <a:extLst>
              <a:ext uri="{FF2B5EF4-FFF2-40B4-BE49-F238E27FC236}">
                <a16:creationId xmlns:a16="http://schemas.microsoft.com/office/drawing/2014/main" id="{1B07A752-0DB3-4B50-924E-090757DDCF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22" y="3429000"/>
            <a:ext cx="3349956" cy="301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9B933E-2F7D-4ADA-9A07-154A895F8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48"/>
    </mc:Choice>
    <mc:Fallback>
      <p:transition spd="slow" advTm="2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A1022F-14A1-44D8-9DCB-F36382EB6387}"/>
              </a:ext>
            </a:extLst>
          </p:cNvPr>
          <p:cNvSpPr/>
          <p:nvPr/>
        </p:nvSpPr>
        <p:spPr>
          <a:xfrm>
            <a:off x="377687" y="397567"/>
            <a:ext cx="11436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Rita Ora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was born on the 26th November 1990. She is an English singer, songwriter and actress.</a:t>
            </a:r>
            <a:endParaRPr lang="en-GB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45782-819D-45C7-9301-7578C6AD7807}"/>
              </a:ext>
            </a:extLst>
          </p:cNvPr>
          <p:cNvSpPr/>
          <p:nvPr/>
        </p:nvSpPr>
        <p:spPr>
          <a:xfrm>
            <a:off x="377687" y="2690336"/>
            <a:ext cx="10727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Rita was born in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4" tooltip="Pristina"/>
              </a:rPr>
              <a:t>Pristina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5" tooltip="SFR Yugoslavia"/>
              </a:rPr>
              <a:t>Yugoslavia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GB" sz="3600" dirty="0" err="1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presentday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6" tooltip="Kosovo"/>
              </a:rPr>
              <a:t>Kosovo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), to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7" tooltip="Albanians"/>
              </a:rPr>
              <a:t>Albanian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parents. Her mother, Vera is a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8" tooltip="Psychiatrist"/>
              </a:rPr>
              <a:t>psychiatrist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, and her father, </a:t>
            </a:r>
            <a:r>
              <a:rPr lang="en-GB" sz="3600" dirty="0" err="1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Besnik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, is a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9" tooltip="Pub"/>
              </a:rPr>
              <a:t>pub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owner, having previously studied </a:t>
            </a:r>
            <a:r>
              <a:rPr lang="en-GB" sz="3600" u="sng" dirty="0">
                <a:solidFill>
                  <a:srgbClr val="0000FF"/>
                </a:solidFill>
                <a:latin typeface="SassoonPrimaryType"/>
                <a:ea typeface="Calibri" panose="020F0502020204030204" pitchFamily="34" charset="0"/>
                <a:cs typeface="Arial" panose="020B0604020202020204" pitchFamily="34" charset="0"/>
                <a:hlinkClick r:id="rId10" tooltip="Economics"/>
              </a:rPr>
              <a:t>economics</a:t>
            </a:r>
            <a:r>
              <a:rPr lang="en-GB" sz="36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. Rita has an older sister, Elena, and a younger brother, Don.</a:t>
            </a:r>
            <a:r>
              <a:rPr lang="en-GB" sz="2800" dirty="0">
                <a:latin typeface="SassoonPrimaryType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48050EB-4410-404E-B7F0-8ED8E7E61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8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95"/>
    </mc:Choice>
    <mc:Fallback>
      <p:transition spd="slow" advTm="3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A41B6B-1F31-4BD2-9ED4-278A1B47EE37}"/>
              </a:ext>
            </a:extLst>
          </p:cNvPr>
          <p:cNvSpPr/>
          <p:nvPr/>
        </p:nvSpPr>
        <p:spPr>
          <a:xfrm>
            <a:off x="609014" y="351058"/>
            <a:ext cx="109739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Her family left Kosovo because of the war. They relocated to London, England in 1991, when she was a baby, aged one.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She grew up in </a:t>
            </a:r>
            <a:r>
              <a:rPr lang="en-GB" sz="3600" dirty="0">
                <a:solidFill>
                  <a:srgbClr val="0000FF"/>
                </a:solidFill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  <a:hlinkClick r:id="rId4" tooltip="Notting Hill"/>
              </a:rPr>
              <a:t>Notting Hill</a:t>
            </a: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, in </a:t>
            </a:r>
            <a:r>
              <a:rPr lang="en-GB" sz="3600" dirty="0">
                <a:solidFill>
                  <a:srgbClr val="0000FF"/>
                </a:solidFill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  <a:hlinkClick r:id="rId5" tooltip="West London (sub region)"/>
              </a:rPr>
              <a:t>West London</a:t>
            </a: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 and attended St Cuthbert with St Matthias Primary School in </a:t>
            </a:r>
            <a:r>
              <a:rPr lang="en-GB" sz="3600" dirty="0">
                <a:solidFill>
                  <a:srgbClr val="0000FF"/>
                </a:solidFill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  <a:hlinkClick r:id="rId6" tooltip="Earls Court"/>
              </a:rPr>
              <a:t>Earls Court</a:t>
            </a: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, following which she graduated from a performing arts school, </a:t>
            </a:r>
            <a:r>
              <a:rPr lang="en-GB" sz="3600" dirty="0">
                <a:solidFill>
                  <a:srgbClr val="0000FF"/>
                </a:solidFill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  <a:hlinkClick r:id="rId7" tooltip="Sylvia Young Theatre School"/>
              </a:rPr>
              <a:t>Sylvia Young Theatre School</a:t>
            </a:r>
            <a:r>
              <a:rPr lang="en-GB" sz="3600" dirty="0">
                <a:latin typeface="SassoonPrimaryType"/>
                <a:ea typeface="Times New Roman" panose="02020603050405020304" pitchFamily="18" charset="0"/>
                <a:cs typeface="Arial" panose="020B0604020202020204" pitchFamily="34" charset="0"/>
              </a:rPr>
              <a:t>. She began singing at an early age.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2361A2D-DA7A-4CEF-B208-923656BF0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40"/>
    </mc:Choice>
    <mc:Fallback>
      <p:transition spd="slow" advTm="49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D065-55A9-4640-AA75-25CAAC4C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4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She rose to fame in February 2012 when she featured on </a:t>
            </a:r>
            <a:r>
              <a:rPr lang="en-GB" sz="4000" dirty="0">
                <a:hlinkClick r:id="rId4" tooltip="DJ Fresh"/>
              </a:rPr>
              <a:t>DJ Fresh</a:t>
            </a:r>
            <a:r>
              <a:rPr lang="en-GB" sz="4000" dirty="0"/>
              <a:t>'s single which reached number one in the UK. </a:t>
            </a:r>
          </a:p>
          <a:p>
            <a:pPr marL="0" indent="0">
              <a:buNone/>
            </a:pPr>
            <a:r>
              <a:rPr lang="en-GB" sz="4000" dirty="0"/>
              <a:t>Her album, </a:t>
            </a:r>
            <a:r>
              <a:rPr lang="en-GB" sz="4000" i="1" dirty="0">
                <a:hlinkClick r:id="rId5" tooltip="Ora (Rita Ora album)"/>
              </a:rPr>
              <a:t>Ora</a:t>
            </a:r>
            <a:r>
              <a:rPr lang="en-GB" sz="4000" dirty="0"/>
              <a:t>, released in August 2012, was at number one in the United Kingdom. Rita was the artist with the most number-one singles in 2012, with three singles reaching the top position.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E988C2-1709-43B7-BA5A-E1B450E08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1"/>
    </mc:Choice>
    <mc:Fallback>
      <p:transition spd="slow" advTm="33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26A0-CF52-47C4-BF98-48E7A7A1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D2FE-4ED5-43E9-B505-025973D3E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D1F74-C39B-4E96-A5C3-28867A0F8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57" t="12929" r="31087" b="29845"/>
          <a:stretch/>
        </p:blipFill>
        <p:spPr>
          <a:xfrm>
            <a:off x="2425147" y="92765"/>
            <a:ext cx="7103165" cy="57921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831EB3-D592-4BB6-9A46-457EE654C27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343400" y="1827360"/>
              <a:ext cx="75600" cy="11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831EB3-D592-4BB6-9A46-457EE654C2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4040" y="1818000"/>
                <a:ext cx="94320" cy="1317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A4BD47-782A-4CC4-A615-98CB1D62A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64"/>
    </mc:Choice>
    <mc:Fallback>
      <p:transition spd="slow" advTm="33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172F-1E54-4FF6-95A6-1E01F995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E7A6-46AF-4973-AA69-97D74CC8F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1EDF0-8956-4DF5-818B-BF4625A7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9" y="606392"/>
            <a:ext cx="11655590" cy="539684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7A6C02-621E-4E86-AA30-BFF36234D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49"/>
    </mc:Choice>
    <mc:Fallback>
      <p:transition spd="slow" advTm="52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1861-425F-45BF-9755-5DEF5016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https://www.youtube.com/watch?v=eYL6SRdZ04g</a:t>
            </a:r>
          </a:p>
        </p:txBody>
      </p:sp>
    </p:spTree>
    <p:extLst>
      <p:ext uri="{BB962C8B-B14F-4D97-AF65-F5344CB8AC3E}">
        <p14:creationId xmlns:p14="http://schemas.microsoft.com/office/powerpoint/2010/main" val="77401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247</Words>
  <Application>Microsoft Office PowerPoint</Application>
  <PresentationFormat>Widescreen</PresentationFormat>
  <Paragraphs>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SassoonPrimaryType</vt:lpstr>
      <vt:lpstr>Times New Roman</vt:lpstr>
      <vt:lpstr>Office Theme</vt:lpstr>
      <vt:lpstr>Rita 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Rita Ora</dc:title>
  <dc:creator>NealV</dc:creator>
  <cp:lastModifiedBy>NealV</cp:lastModifiedBy>
  <cp:revision>5</cp:revision>
  <dcterms:created xsi:type="dcterms:W3CDTF">2021-01-11T12:59:33Z</dcterms:created>
  <dcterms:modified xsi:type="dcterms:W3CDTF">2021-01-11T13:33:47Z</dcterms:modified>
</cp:coreProperties>
</file>