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9418D-7348-4260-A593-B3DE0BD39A19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AEB78D-2857-49D3-9E9E-AA5CF64344B0}">
      <dgm:prSet/>
      <dgm:spPr/>
      <dgm:t>
        <a:bodyPr/>
        <a:lstStyle/>
        <a:p>
          <a:r>
            <a:rPr lang="en-GB"/>
            <a:t>gym</a:t>
          </a:r>
          <a:endParaRPr lang="en-US"/>
        </a:p>
      </dgm:t>
    </dgm:pt>
    <dgm:pt modelId="{4A09D17D-62E3-43A5-8686-93DABA232C7C}" type="parTrans" cxnId="{ECE21BE0-BB59-45CE-9A2B-EE8D7AB7492B}">
      <dgm:prSet/>
      <dgm:spPr/>
      <dgm:t>
        <a:bodyPr/>
        <a:lstStyle/>
        <a:p>
          <a:endParaRPr lang="en-US"/>
        </a:p>
      </dgm:t>
    </dgm:pt>
    <dgm:pt modelId="{2FDE1A99-D228-4DF8-AA21-9CB204BDCA46}" type="sibTrans" cxnId="{ECE21BE0-BB59-45CE-9A2B-EE8D7AB7492B}">
      <dgm:prSet/>
      <dgm:spPr/>
      <dgm:t>
        <a:bodyPr/>
        <a:lstStyle/>
        <a:p>
          <a:endParaRPr lang="en-US"/>
        </a:p>
      </dgm:t>
    </dgm:pt>
    <dgm:pt modelId="{21050F00-76E0-4C15-A937-6C6C1CDE4F6F}">
      <dgm:prSet/>
      <dgm:spPr/>
      <dgm:t>
        <a:bodyPr/>
        <a:lstStyle/>
        <a:p>
          <a:r>
            <a:rPr lang="en-GB" dirty="0"/>
            <a:t>system</a:t>
          </a:r>
          <a:endParaRPr lang="en-US" dirty="0"/>
        </a:p>
      </dgm:t>
    </dgm:pt>
    <dgm:pt modelId="{FF948A1E-53C3-4F8E-9853-1D9F8DF3666E}" type="parTrans" cxnId="{1226149D-E1B9-45BE-8621-A3C0663D056D}">
      <dgm:prSet/>
      <dgm:spPr/>
      <dgm:t>
        <a:bodyPr/>
        <a:lstStyle/>
        <a:p>
          <a:endParaRPr lang="en-US"/>
        </a:p>
      </dgm:t>
    </dgm:pt>
    <dgm:pt modelId="{F7607811-311B-4278-96E2-ACA85C347C73}" type="sibTrans" cxnId="{1226149D-E1B9-45BE-8621-A3C0663D056D}">
      <dgm:prSet/>
      <dgm:spPr/>
      <dgm:t>
        <a:bodyPr/>
        <a:lstStyle/>
        <a:p>
          <a:endParaRPr lang="en-US"/>
        </a:p>
      </dgm:t>
    </dgm:pt>
    <dgm:pt modelId="{92D54728-6A50-4D3B-BF1A-F45867B7A4E2}">
      <dgm:prSet/>
      <dgm:spPr/>
      <dgm:t>
        <a:bodyPr/>
        <a:lstStyle/>
        <a:p>
          <a:r>
            <a:rPr lang="en-GB"/>
            <a:t>symbol</a:t>
          </a:r>
          <a:endParaRPr lang="en-US"/>
        </a:p>
      </dgm:t>
    </dgm:pt>
    <dgm:pt modelId="{F0B355C8-422C-482C-9D13-F08029213111}" type="parTrans" cxnId="{D4BB27E9-A654-4417-B302-BB212362B561}">
      <dgm:prSet/>
      <dgm:spPr/>
      <dgm:t>
        <a:bodyPr/>
        <a:lstStyle/>
        <a:p>
          <a:endParaRPr lang="en-US"/>
        </a:p>
      </dgm:t>
    </dgm:pt>
    <dgm:pt modelId="{21C801A4-CAE3-4F4F-80E2-D77D417265AE}" type="sibTrans" cxnId="{D4BB27E9-A654-4417-B302-BB212362B561}">
      <dgm:prSet/>
      <dgm:spPr/>
      <dgm:t>
        <a:bodyPr/>
        <a:lstStyle/>
        <a:p>
          <a:endParaRPr lang="en-US"/>
        </a:p>
      </dgm:t>
    </dgm:pt>
    <dgm:pt modelId="{9FDEB54E-B28C-4CA6-B068-9EFB85314B6A}">
      <dgm:prSet/>
      <dgm:spPr/>
      <dgm:t>
        <a:bodyPr/>
        <a:lstStyle/>
        <a:p>
          <a:r>
            <a:rPr lang="en-GB"/>
            <a:t>mystery</a:t>
          </a:r>
          <a:endParaRPr lang="en-US"/>
        </a:p>
      </dgm:t>
    </dgm:pt>
    <dgm:pt modelId="{16787932-07CC-4690-AFAA-227DC3D5364E}" type="parTrans" cxnId="{CE2C4AD4-B126-4E65-927E-93C952CED1C5}">
      <dgm:prSet/>
      <dgm:spPr/>
      <dgm:t>
        <a:bodyPr/>
        <a:lstStyle/>
        <a:p>
          <a:endParaRPr lang="en-US"/>
        </a:p>
      </dgm:t>
    </dgm:pt>
    <dgm:pt modelId="{9C3853CA-9D76-4CBD-B64D-64DB95D0AC7B}" type="sibTrans" cxnId="{CE2C4AD4-B126-4E65-927E-93C952CED1C5}">
      <dgm:prSet/>
      <dgm:spPr/>
      <dgm:t>
        <a:bodyPr/>
        <a:lstStyle/>
        <a:p>
          <a:endParaRPr lang="en-US"/>
        </a:p>
      </dgm:t>
    </dgm:pt>
    <dgm:pt modelId="{45F374C4-87BE-432B-81A4-5C220F2D3349}">
      <dgm:prSet/>
      <dgm:spPr/>
      <dgm:t>
        <a:bodyPr/>
        <a:lstStyle/>
        <a:p>
          <a:r>
            <a:rPr lang="en-GB"/>
            <a:t>crystal</a:t>
          </a:r>
          <a:endParaRPr lang="en-US"/>
        </a:p>
      </dgm:t>
    </dgm:pt>
    <dgm:pt modelId="{EF64A38B-DB4C-406E-B3B5-69BA7D88D94D}" type="parTrans" cxnId="{281343F9-76DF-4B96-9E88-6F746B05CC63}">
      <dgm:prSet/>
      <dgm:spPr/>
      <dgm:t>
        <a:bodyPr/>
        <a:lstStyle/>
        <a:p>
          <a:endParaRPr lang="en-US"/>
        </a:p>
      </dgm:t>
    </dgm:pt>
    <dgm:pt modelId="{FB92D592-7D06-473F-B1BF-7337DC400D5C}" type="sibTrans" cxnId="{281343F9-76DF-4B96-9E88-6F746B05CC63}">
      <dgm:prSet/>
      <dgm:spPr/>
      <dgm:t>
        <a:bodyPr/>
        <a:lstStyle/>
        <a:p>
          <a:endParaRPr lang="en-US"/>
        </a:p>
      </dgm:t>
    </dgm:pt>
    <dgm:pt modelId="{A605841C-5BA8-4615-B0A9-96D369CF45F0}">
      <dgm:prSet/>
      <dgm:spPr/>
      <dgm:t>
        <a:bodyPr/>
        <a:lstStyle/>
        <a:p>
          <a:r>
            <a:rPr lang="en-GB"/>
            <a:t>myth</a:t>
          </a:r>
          <a:endParaRPr lang="en-US"/>
        </a:p>
      </dgm:t>
    </dgm:pt>
    <dgm:pt modelId="{DA4DA85F-D631-4547-8CD4-D065B53B7285}" type="parTrans" cxnId="{ADF01D1A-531F-44C1-A971-8D796D2669EE}">
      <dgm:prSet/>
      <dgm:spPr/>
      <dgm:t>
        <a:bodyPr/>
        <a:lstStyle/>
        <a:p>
          <a:endParaRPr lang="en-US"/>
        </a:p>
      </dgm:t>
    </dgm:pt>
    <dgm:pt modelId="{D8B6BAF4-1BB9-407E-A389-8E00215DDA5E}" type="sibTrans" cxnId="{ADF01D1A-531F-44C1-A971-8D796D2669EE}">
      <dgm:prSet/>
      <dgm:spPr/>
      <dgm:t>
        <a:bodyPr/>
        <a:lstStyle/>
        <a:p>
          <a:endParaRPr lang="en-US"/>
        </a:p>
      </dgm:t>
    </dgm:pt>
    <dgm:pt modelId="{C62A0E13-6FC2-4584-AC7A-DA454D6B2899}" type="pres">
      <dgm:prSet presAssocID="{0519418D-7348-4260-A593-B3DE0BD39A19}" presName="diagram" presStyleCnt="0">
        <dgm:presLayoutVars>
          <dgm:dir/>
          <dgm:resizeHandles val="exact"/>
        </dgm:presLayoutVars>
      </dgm:prSet>
      <dgm:spPr/>
    </dgm:pt>
    <dgm:pt modelId="{3A05247B-C25C-4033-BC33-45CCAF491D69}" type="pres">
      <dgm:prSet presAssocID="{CBAEB78D-2857-49D3-9E9E-AA5CF64344B0}" presName="node" presStyleLbl="node1" presStyleIdx="0" presStyleCnt="6">
        <dgm:presLayoutVars>
          <dgm:bulletEnabled val="1"/>
        </dgm:presLayoutVars>
      </dgm:prSet>
      <dgm:spPr/>
    </dgm:pt>
    <dgm:pt modelId="{9EF8C882-8D0A-4C4A-86EA-3B2DF6387EBB}" type="pres">
      <dgm:prSet presAssocID="{2FDE1A99-D228-4DF8-AA21-9CB204BDCA46}" presName="sibTrans" presStyleCnt="0"/>
      <dgm:spPr/>
    </dgm:pt>
    <dgm:pt modelId="{24176126-DA8B-4B0B-AC95-633B0D1F25A8}" type="pres">
      <dgm:prSet presAssocID="{21050F00-76E0-4C15-A937-6C6C1CDE4F6F}" presName="node" presStyleLbl="node1" presStyleIdx="1" presStyleCnt="6">
        <dgm:presLayoutVars>
          <dgm:bulletEnabled val="1"/>
        </dgm:presLayoutVars>
      </dgm:prSet>
      <dgm:spPr/>
    </dgm:pt>
    <dgm:pt modelId="{4425D943-FF6B-476A-84F7-1A98F096FB9E}" type="pres">
      <dgm:prSet presAssocID="{F7607811-311B-4278-96E2-ACA85C347C73}" presName="sibTrans" presStyleCnt="0"/>
      <dgm:spPr/>
    </dgm:pt>
    <dgm:pt modelId="{5B6920B9-CB37-45EC-A5D9-31E7AA245CE4}" type="pres">
      <dgm:prSet presAssocID="{92D54728-6A50-4D3B-BF1A-F45867B7A4E2}" presName="node" presStyleLbl="node1" presStyleIdx="2" presStyleCnt="6">
        <dgm:presLayoutVars>
          <dgm:bulletEnabled val="1"/>
        </dgm:presLayoutVars>
      </dgm:prSet>
      <dgm:spPr/>
    </dgm:pt>
    <dgm:pt modelId="{B4D220A0-D7C3-4B81-B4AE-BEEBA0224B4A}" type="pres">
      <dgm:prSet presAssocID="{21C801A4-CAE3-4F4F-80E2-D77D417265AE}" presName="sibTrans" presStyleCnt="0"/>
      <dgm:spPr/>
    </dgm:pt>
    <dgm:pt modelId="{DC40AA8B-1883-4E0B-8255-62D69C20C242}" type="pres">
      <dgm:prSet presAssocID="{9FDEB54E-B28C-4CA6-B068-9EFB85314B6A}" presName="node" presStyleLbl="node1" presStyleIdx="3" presStyleCnt="6">
        <dgm:presLayoutVars>
          <dgm:bulletEnabled val="1"/>
        </dgm:presLayoutVars>
      </dgm:prSet>
      <dgm:spPr/>
    </dgm:pt>
    <dgm:pt modelId="{D7B4A6B1-D0C5-4F05-A70F-3E1584D06E4D}" type="pres">
      <dgm:prSet presAssocID="{9C3853CA-9D76-4CBD-B64D-64DB95D0AC7B}" presName="sibTrans" presStyleCnt="0"/>
      <dgm:spPr/>
    </dgm:pt>
    <dgm:pt modelId="{4DA1C1B6-475F-4D25-BB52-B592F294C2C6}" type="pres">
      <dgm:prSet presAssocID="{45F374C4-87BE-432B-81A4-5C220F2D3349}" presName="node" presStyleLbl="node1" presStyleIdx="4" presStyleCnt="6">
        <dgm:presLayoutVars>
          <dgm:bulletEnabled val="1"/>
        </dgm:presLayoutVars>
      </dgm:prSet>
      <dgm:spPr/>
    </dgm:pt>
    <dgm:pt modelId="{3904AC5F-854D-4332-B2DB-E610BDABD45A}" type="pres">
      <dgm:prSet presAssocID="{FB92D592-7D06-473F-B1BF-7337DC400D5C}" presName="sibTrans" presStyleCnt="0"/>
      <dgm:spPr/>
    </dgm:pt>
    <dgm:pt modelId="{F402FB5D-B91D-4316-B1B4-2118ED676060}" type="pres">
      <dgm:prSet presAssocID="{A605841C-5BA8-4615-B0A9-96D369CF45F0}" presName="node" presStyleLbl="node1" presStyleIdx="5" presStyleCnt="6">
        <dgm:presLayoutVars>
          <dgm:bulletEnabled val="1"/>
        </dgm:presLayoutVars>
      </dgm:prSet>
      <dgm:spPr/>
    </dgm:pt>
  </dgm:ptLst>
  <dgm:cxnLst>
    <dgm:cxn modelId="{0DC76F04-0C18-4A2C-909B-DE0DD82B8FD7}" type="presOf" srcId="{9FDEB54E-B28C-4CA6-B068-9EFB85314B6A}" destId="{DC40AA8B-1883-4E0B-8255-62D69C20C242}" srcOrd="0" destOrd="0" presId="urn:microsoft.com/office/officeart/2005/8/layout/default"/>
    <dgm:cxn modelId="{4B1E7E0E-0262-4934-A1DF-DEA27347A6C8}" type="presOf" srcId="{92D54728-6A50-4D3B-BF1A-F45867B7A4E2}" destId="{5B6920B9-CB37-45EC-A5D9-31E7AA245CE4}" srcOrd="0" destOrd="0" presId="urn:microsoft.com/office/officeart/2005/8/layout/default"/>
    <dgm:cxn modelId="{ADF01D1A-531F-44C1-A971-8D796D2669EE}" srcId="{0519418D-7348-4260-A593-B3DE0BD39A19}" destId="{A605841C-5BA8-4615-B0A9-96D369CF45F0}" srcOrd="5" destOrd="0" parTransId="{DA4DA85F-D631-4547-8CD4-D065B53B7285}" sibTransId="{D8B6BAF4-1BB9-407E-A389-8E00215DDA5E}"/>
    <dgm:cxn modelId="{EA24A049-9494-48B9-AC07-572FEEDB0F67}" type="presOf" srcId="{CBAEB78D-2857-49D3-9E9E-AA5CF64344B0}" destId="{3A05247B-C25C-4033-BC33-45CCAF491D69}" srcOrd="0" destOrd="0" presId="urn:microsoft.com/office/officeart/2005/8/layout/default"/>
    <dgm:cxn modelId="{2D856A7E-C2EA-4ECF-8044-BCA36CD231A7}" type="presOf" srcId="{21050F00-76E0-4C15-A937-6C6C1CDE4F6F}" destId="{24176126-DA8B-4B0B-AC95-633B0D1F25A8}" srcOrd="0" destOrd="0" presId="urn:microsoft.com/office/officeart/2005/8/layout/default"/>
    <dgm:cxn modelId="{F1FFBF83-7B72-453E-A0E9-335BEC12E26D}" type="presOf" srcId="{0519418D-7348-4260-A593-B3DE0BD39A19}" destId="{C62A0E13-6FC2-4584-AC7A-DA454D6B2899}" srcOrd="0" destOrd="0" presId="urn:microsoft.com/office/officeart/2005/8/layout/default"/>
    <dgm:cxn modelId="{1226149D-E1B9-45BE-8621-A3C0663D056D}" srcId="{0519418D-7348-4260-A593-B3DE0BD39A19}" destId="{21050F00-76E0-4C15-A937-6C6C1CDE4F6F}" srcOrd="1" destOrd="0" parTransId="{FF948A1E-53C3-4F8E-9853-1D9F8DF3666E}" sibTransId="{F7607811-311B-4278-96E2-ACA85C347C73}"/>
    <dgm:cxn modelId="{B8BC74A7-AFB9-4ED2-968C-557C3FA09D95}" type="presOf" srcId="{A605841C-5BA8-4615-B0A9-96D369CF45F0}" destId="{F402FB5D-B91D-4316-B1B4-2118ED676060}" srcOrd="0" destOrd="0" presId="urn:microsoft.com/office/officeart/2005/8/layout/default"/>
    <dgm:cxn modelId="{F2DF0CAD-BA06-4807-83F4-6310C084C0D4}" type="presOf" srcId="{45F374C4-87BE-432B-81A4-5C220F2D3349}" destId="{4DA1C1B6-475F-4D25-BB52-B592F294C2C6}" srcOrd="0" destOrd="0" presId="urn:microsoft.com/office/officeart/2005/8/layout/default"/>
    <dgm:cxn modelId="{CE2C4AD4-B126-4E65-927E-93C952CED1C5}" srcId="{0519418D-7348-4260-A593-B3DE0BD39A19}" destId="{9FDEB54E-B28C-4CA6-B068-9EFB85314B6A}" srcOrd="3" destOrd="0" parTransId="{16787932-07CC-4690-AFAA-227DC3D5364E}" sibTransId="{9C3853CA-9D76-4CBD-B64D-64DB95D0AC7B}"/>
    <dgm:cxn modelId="{ECE21BE0-BB59-45CE-9A2B-EE8D7AB7492B}" srcId="{0519418D-7348-4260-A593-B3DE0BD39A19}" destId="{CBAEB78D-2857-49D3-9E9E-AA5CF64344B0}" srcOrd="0" destOrd="0" parTransId="{4A09D17D-62E3-43A5-8686-93DABA232C7C}" sibTransId="{2FDE1A99-D228-4DF8-AA21-9CB204BDCA46}"/>
    <dgm:cxn modelId="{D4BB27E9-A654-4417-B302-BB212362B561}" srcId="{0519418D-7348-4260-A593-B3DE0BD39A19}" destId="{92D54728-6A50-4D3B-BF1A-F45867B7A4E2}" srcOrd="2" destOrd="0" parTransId="{F0B355C8-422C-482C-9D13-F08029213111}" sibTransId="{21C801A4-CAE3-4F4F-80E2-D77D417265AE}"/>
    <dgm:cxn modelId="{281343F9-76DF-4B96-9E88-6F746B05CC63}" srcId="{0519418D-7348-4260-A593-B3DE0BD39A19}" destId="{45F374C4-87BE-432B-81A4-5C220F2D3349}" srcOrd="4" destOrd="0" parTransId="{EF64A38B-DB4C-406E-B3B5-69BA7D88D94D}" sibTransId="{FB92D592-7D06-473F-B1BF-7337DC400D5C}"/>
    <dgm:cxn modelId="{A9FD6F4B-5BAD-4033-96D2-3B8A094C23CA}" type="presParOf" srcId="{C62A0E13-6FC2-4584-AC7A-DA454D6B2899}" destId="{3A05247B-C25C-4033-BC33-45CCAF491D69}" srcOrd="0" destOrd="0" presId="urn:microsoft.com/office/officeart/2005/8/layout/default"/>
    <dgm:cxn modelId="{7EB41582-F91D-47A9-92C8-3378A01C8D8E}" type="presParOf" srcId="{C62A0E13-6FC2-4584-AC7A-DA454D6B2899}" destId="{9EF8C882-8D0A-4C4A-86EA-3B2DF6387EBB}" srcOrd="1" destOrd="0" presId="urn:microsoft.com/office/officeart/2005/8/layout/default"/>
    <dgm:cxn modelId="{3B5863E0-6928-48F7-B085-0E2F7C9B8CD4}" type="presParOf" srcId="{C62A0E13-6FC2-4584-AC7A-DA454D6B2899}" destId="{24176126-DA8B-4B0B-AC95-633B0D1F25A8}" srcOrd="2" destOrd="0" presId="urn:microsoft.com/office/officeart/2005/8/layout/default"/>
    <dgm:cxn modelId="{118F9E76-4BEE-4A4D-9CC5-A3A79F337616}" type="presParOf" srcId="{C62A0E13-6FC2-4584-AC7A-DA454D6B2899}" destId="{4425D943-FF6B-476A-84F7-1A98F096FB9E}" srcOrd="3" destOrd="0" presId="urn:microsoft.com/office/officeart/2005/8/layout/default"/>
    <dgm:cxn modelId="{01897548-AB4F-43D1-99CA-EA6EBB5DD2AC}" type="presParOf" srcId="{C62A0E13-6FC2-4584-AC7A-DA454D6B2899}" destId="{5B6920B9-CB37-45EC-A5D9-31E7AA245CE4}" srcOrd="4" destOrd="0" presId="urn:microsoft.com/office/officeart/2005/8/layout/default"/>
    <dgm:cxn modelId="{352C3A03-FBF3-42FC-B93F-42A4B502C762}" type="presParOf" srcId="{C62A0E13-6FC2-4584-AC7A-DA454D6B2899}" destId="{B4D220A0-D7C3-4B81-B4AE-BEEBA0224B4A}" srcOrd="5" destOrd="0" presId="urn:microsoft.com/office/officeart/2005/8/layout/default"/>
    <dgm:cxn modelId="{5C19746D-19B9-49FD-B458-4F08CFD5EA19}" type="presParOf" srcId="{C62A0E13-6FC2-4584-AC7A-DA454D6B2899}" destId="{DC40AA8B-1883-4E0B-8255-62D69C20C242}" srcOrd="6" destOrd="0" presId="urn:microsoft.com/office/officeart/2005/8/layout/default"/>
    <dgm:cxn modelId="{579A5A37-8830-4977-BE98-8E3F3C636240}" type="presParOf" srcId="{C62A0E13-6FC2-4584-AC7A-DA454D6B2899}" destId="{D7B4A6B1-D0C5-4F05-A70F-3E1584D06E4D}" srcOrd="7" destOrd="0" presId="urn:microsoft.com/office/officeart/2005/8/layout/default"/>
    <dgm:cxn modelId="{DB10225D-D7B0-4449-82F1-11A660469EEC}" type="presParOf" srcId="{C62A0E13-6FC2-4584-AC7A-DA454D6B2899}" destId="{4DA1C1B6-475F-4D25-BB52-B592F294C2C6}" srcOrd="8" destOrd="0" presId="urn:microsoft.com/office/officeart/2005/8/layout/default"/>
    <dgm:cxn modelId="{53C485E3-25EC-452C-9441-D5FC322DA832}" type="presParOf" srcId="{C62A0E13-6FC2-4584-AC7A-DA454D6B2899}" destId="{3904AC5F-854D-4332-B2DB-E610BDABD45A}" srcOrd="9" destOrd="0" presId="urn:microsoft.com/office/officeart/2005/8/layout/default"/>
    <dgm:cxn modelId="{A80DD9E2-FB1A-4E50-8614-CD38BC006433}" type="presParOf" srcId="{C62A0E13-6FC2-4584-AC7A-DA454D6B2899}" destId="{F402FB5D-B91D-4316-B1B4-2118ED6760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733CB-247F-4251-9672-F9A83CF6597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3F7B67-5B0D-4D98-84DE-0562FF04BC27}">
      <dgm:prSet/>
      <dgm:spPr/>
      <dgm:t>
        <a:bodyPr/>
        <a:lstStyle/>
        <a:p>
          <a:r>
            <a:rPr lang="en-GB"/>
            <a:t>party</a:t>
          </a:r>
          <a:endParaRPr lang="en-US"/>
        </a:p>
      </dgm:t>
    </dgm:pt>
    <dgm:pt modelId="{9C5B5E36-4938-4390-98C0-6FD3B8D03C10}" type="parTrans" cxnId="{68B5865D-A4C6-47FB-AC6B-8410E641FD62}">
      <dgm:prSet/>
      <dgm:spPr/>
      <dgm:t>
        <a:bodyPr/>
        <a:lstStyle/>
        <a:p>
          <a:endParaRPr lang="en-US"/>
        </a:p>
      </dgm:t>
    </dgm:pt>
    <dgm:pt modelId="{F991BADB-F99F-4FB8-8EF1-5C926C68C137}" type="sibTrans" cxnId="{68B5865D-A4C6-47FB-AC6B-8410E641FD62}">
      <dgm:prSet/>
      <dgm:spPr/>
      <dgm:t>
        <a:bodyPr/>
        <a:lstStyle/>
        <a:p>
          <a:endParaRPr lang="en-US"/>
        </a:p>
      </dgm:t>
    </dgm:pt>
    <dgm:pt modelId="{C28CD60A-2361-43F9-AA0F-8EB594436234}">
      <dgm:prSet/>
      <dgm:spPr/>
      <dgm:t>
        <a:bodyPr/>
        <a:lstStyle/>
        <a:p>
          <a:r>
            <a:rPr lang="en-GB"/>
            <a:t>lady</a:t>
          </a:r>
          <a:endParaRPr lang="en-US"/>
        </a:p>
      </dgm:t>
    </dgm:pt>
    <dgm:pt modelId="{15D8E2F7-F25E-4404-8F78-1134ADAC9815}" type="parTrans" cxnId="{42E8FF73-3AA1-4A87-A0C7-82D466CD2A67}">
      <dgm:prSet/>
      <dgm:spPr/>
      <dgm:t>
        <a:bodyPr/>
        <a:lstStyle/>
        <a:p>
          <a:endParaRPr lang="en-US"/>
        </a:p>
      </dgm:t>
    </dgm:pt>
    <dgm:pt modelId="{BA89962E-794A-415A-8248-426EACA1ECAC}" type="sibTrans" cxnId="{42E8FF73-3AA1-4A87-A0C7-82D466CD2A67}">
      <dgm:prSet/>
      <dgm:spPr/>
      <dgm:t>
        <a:bodyPr/>
        <a:lstStyle/>
        <a:p>
          <a:endParaRPr lang="en-US"/>
        </a:p>
      </dgm:t>
    </dgm:pt>
    <dgm:pt modelId="{475A237C-FD0F-46B4-B63F-A6EA5027100F}">
      <dgm:prSet/>
      <dgm:spPr/>
      <dgm:t>
        <a:bodyPr/>
        <a:lstStyle/>
        <a:p>
          <a:r>
            <a:rPr lang="en-GB"/>
            <a:t>family</a:t>
          </a:r>
          <a:endParaRPr lang="en-US"/>
        </a:p>
      </dgm:t>
    </dgm:pt>
    <dgm:pt modelId="{2BEDE102-4797-47D1-A59B-CF96ACAA49C0}" type="parTrans" cxnId="{92AE3905-9B1C-450D-932E-631020CD97EE}">
      <dgm:prSet/>
      <dgm:spPr/>
      <dgm:t>
        <a:bodyPr/>
        <a:lstStyle/>
        <a:p>
          <a:endParaRPr lang="en-US"/>
        </a:p>
      </dgm:t>
    </dgm:pt>
    <dgm:pt modelId="{68002DE7-2814-46EF-954C-A4375D977BBC}" type="sibTrans" cxnId="{92AE3905-9B1C-450D-932E-631020CD97EE}">
      <dgm:prSet/>
      <dgm:spPr/>
      <dgm:t>
        <a:bodyPr/>
        <a:lstStyle/>
        <a:p>
          <a:endParaRPr lang="en-US"/>
        </a:p>
      </dgm:t>
    </dgm:pt>
    <dgm:pt modelId="{A8E392CF-D510-4D90-B8E7-8A1DC88B0A3E}">
      <dgm:prSet/>
      <dgm:spPr/>
      <dgm:t>
        <a:bodyPr/>
        <a:lstStyle/>
        <a:p>
          <a:r>
            <a:rPr lang="en-GB"/>
            <a:t>empty</a:t>
          </a:r>
          <a:endParaRPr lang="en-US"/>
        </a:p>
      </dgm:t>
    </dgm:pt>
    <dgm:pt modelId="{4A85BFE7-6D7D-403B-BE77-5C1E509045D0}" type="parTrans" cxnId="{60F5FBBA-DAA3-47EE-B00F-263D46A85359}">
      <dgm:prSet/>
      <dgm:spPr/>
      <dgm:t>
        <a:bodyPr/>
        <a:lstStyle/>
        <a:p>
          <a:endParaRPr lang="en-US"/>
        </a:p>
      </dgm:t>
    </dgm:pt>
    <dgm:pt modelId="{7A182833-43AB-44F5-8FF1-4A7A8F1551D5}" type="sibTrans" cxnId="{60F5FBBA-DAA3-47EE-B00F-263D46A85359}">
      <dgm:prSet/>
      <dgm:spPr/>
      <dgm:t>
        <a:bodyPr/>
        <a:lstStyle/>
        <a:p>
          <a:endParaRPr lang="en-US"/>
        </a:p>
      </dgm:t>
    </dgm:pt>
    <dgm:pt modelId="{7AB17F4B-66B8-41AA-80D2-829CEFFB8BAD}">
      <dgm:prSet/>
      <dgm:spPr/>
      <dgm:t>
        <a:bodyPr/>
        <a:lstStyle/>
        <a:p>
          <a:r>
            <a:rPr lang="en-GB"/>
            <a:t>berry</a:t>
          </a:r>
          <a:endParaRPr lang="en-US"/>
        </a:p>
      </dgm:t>
    </dgm:pt>
    <dgm:pt modelId="{EAF09C3C-407D-4C31-8BB9-3CE3151FE9BC}" type="parTrans" cxnId="{8DEBF217-3BDF-4BA1-8EB0-20AFD1A4C55F}">
      <dgm:prSet/>
      <dgm:spPr/>
      <dgm:t>
        <a:bodyPr/>
        <a:lstStyle/>
        <a:p>
          <a:endParaRPr lang="en-US"/>
        </a:p>
      </dgm:t>
    </dgm:pt>
    <dgm:pt modelId="{41F9A7A6-3999-445E-94B3-50F0E7B3543F}" type="sibTrans" cxnId="{8DEBF217-3BDF-4BA1-8EB0-20AFD1A4C55F}">
      <dgm:prSet/>
      <dgm:spPr/>
      <dgm:t>
        <a:bodyPr/>
        <a:lstStyle/>
        <a:p>
          <a:endParaRPr lang="en-US"/>
        </a:p>
      </dgm:t>
    </dgm:pt>
    <dgm:pt modelId="{A21666B4-CE1A-4E45-A198-5ACD5234B991}">
      <dgm:prSet/>
      <dgm:spPr/>
      <dgm:t>
        <a:bodyPr/>
        <a:lstStyle/>
        <a:p>
          <a:r>
            <a:rPr lang="en-GB"/>
            <a:t>hungry</a:t>
          </a:r>
          <a:endParaRPr lang="en-US"/>
        </a:p>
      </dgm:t>
    </dgm:pt>
    <dgm:pt modelId="{501E4541-F5F5-4393-9A51-81A5704E2145}" type="parTrans" cxnId="{A60176FA-39BC-4E80-9C43-6F2C0A016D64}">
      <dgm:prSet/>
      <dgm:spPr/>
      <dgm:t>
        <a:bodyPr/>
        <a:lstStyle/>
        <a:p>
          <a:endParaRPr lang="en-US"/>
        </a:p>
      </dgm:t>
    </dgm:pt>
    <dgm:pt modelId="{8F8C4199-B5A1-4DF2-8988-41E878C42E5F}" type="sibTrans" cxnId="{A60176FA-39BC-4E80-9C43-6F2C0A016D64}">
      <dgm:prSet/>
      <dgm:spPr/>
      <dgm:t>
        <a:bodyPr/>
        <a:lstStyle/>
        <a:p>
          <a:endParaRPr lang="en-US"/>
        </a:p>
      </dgm:t>
    </dgm:pt>
    <dgm:pt modelId="{87BF9724-DE10-4D10-B796-0EE1247BF8FD}" type="pres">
      <dgm:prSet presAssocID="{36A733CB-247F-4251-9672-F9A83CF65974}" presName="diagram" presStyleCnt="0">
        <dgm:presLayoutVars>
          <dgm:dir/>
          <dgm:resizeHandles val="exact"/>
        </dgm:presLayoutVars>
      </dgm:prSet>
      <dgm:spPr/>
    </dgm:pt>
    <dgm:pt modelId="{E9947F21-35D1-4692-A849-082B37FB6146}" type="pres">
      <dgm:prSet presAssocID="{583F7B67-5B0D-4D98-84DE-0562FF04BC27}" presName="node" presStyleLbl="node1" presStyleIdx="0" presStyleCnt="6">
        <dgm:presLayoutVars>
          <dgm:bulletEnabled val="1"/>
        </dgm:presLayoutVars>
      </dgm:prSet>
      <dgm:spPr/>
    </dgm:pt>
    <dgm:pt modelId="{6465DB06-9340-4B64-B770-A9B3261C7829}" type="pres">
      <dgm:prSet presAssocID="{F991BADB-F99F-4FB8-8EF1-5C926C68C137}" presName="sibTrans" presStyleCnt="0"/>
      <dgm:spPr/>
    </dgm:pt>
    <dgm:pt modelId="{192355FB-FBE6-46C4-8F7D-23915633E469}" type="pres">
      <dgm:prSet presAssocID="{C28CD60A-2361-43F9-AA0F-8EB594436234}" presName="node" presStyleLbl="node1" presStyleIdx="1" presStyleCnt="6">
        <dgm:presLayoutVars>
          <dgm:bulletEnabled val="1"/>
        </dgm:presLayoutVars>
      </dgm:prSet>
      <dgm:spPr/>
    </dgm:pt>
    <dgm:pt modelId="{C3BDE4FA-ABB4-496F-A079-1B154B77F7F4}" type="pres">
      <dgm:prSet presAssocID="{BA89962E-794A-415A-8248-426EACA1ECAC}" presName="sibTrans" presStyleCnt="0"/>
      <dgm:spPr/>
    </dgm:pt>
    <dgm:pt modelId="{1B545248-2647-4849-96A0-55F891FB5387}" type="pres">
      <dgm:prSet presAssocID="{475A237C-FD0F-46B4-B63F-A6EA5027100F}" presName="node" presStyleLbl="node1" presStyleIdx="2" presStyleCnt="6">
        <dgm:presLayoutVars>
          <dgm:bulletEnabled val="1"/>
        </dgm:presLayoutVars>
      </dgm:prSet>
      <dgm:spPr/>
    </dgm:pt>
    <dgm:pt modelId="{15077454-D7DD-4E7A-8ACA-91F9AAAC474D}" type="pres">
      <dgm:prSet presAssocID="{68002DE7-2814-46EF-954C-A4375D977BBC}" presName="sibTrans" presStyleCnt="0"/>
      <dgm:spPr/>
    </dgm:pt>
    <dgm:pt modelId="{C0024113-5AFF-4ED8-A98A-57604E2F5D5C}" type="pres">
      <dgm:prSet presAssocID="{A8E392CF-D510-4D90-B8E7-8A1DC88B0A3E}" presName="node" presStyleLbl="node1" presStyleIdx="3" presStyleCnt="6">
        <dgm:presLayoutVars>
          <dgm:bulletEnabled val="1"/>
        </dgm:presLayoutVars>
      </dgm:prSet>
      <dgm:spPr/>
    </dgm:pt>
    <dgm:pt modelId="{44CB62D1-B534-4A88-9BDF-E60C158D89B2}" type="pres">
      <dgm:prSet presAssocID="{7A182833-43AB-44F5-8FF1-4A7A8F1551D5}" presName="sibTrans" presStyleCnt="0"/>
      <dgm:spPr/>
    </dgm:pt>
    <dgm:pt modelId="{909BD2C0-D061-415E-A5DD-3C10CF217F52}" type="pres">
      <dgm:prSet presAssocID="{7AB17F4B-66B8-41AA-80D2-829CEFFB8BAD}" presName="node" presStyleLbl="node1" presStyleIdx="4" presStyleCnt="6">
        <dgm:presLayoutVars>
          <dgm:bulletEnabled val="1"/>
        </dgm:presLayoutVars>
      </dgm:prSet>
      <dgm:spPr/>
    </dgm:pt>
    <dgm:pt modelId="{6345A442-171F-4771-8556-57465354B2E9}" type="pres">
      <dgm:prSet presAssocID="{41F9A7A6-3999-445E-94B3-50F0E7B3543F}" presName="sibTrans" presStyleCnt="0"/>
      <dgm:spPr/>
    </dgm:pt>
    <dgm:pt modelId="{CF42CD2A-3022-49C5-B1CB-53218EC6F7A3}" type="pres">
      <dgm:prSet presAssocID="{A21666B4-CE1A-4E45-A198-5ACD5234B991}" presName="node" presStyleLbl="node1" presStyleIdx="5" presStyleCnt="6">
        <dgm:presLayoutVars>
          <dgm:bulletEnabled val="1"/>
        </dgm:presLayoutVars>
      </dgm:prSet>
      <dgm:spPr/>
    </dgm:pt>
  </dgm:ptLst>
  <dgm:cxnLst>
    <dgm:cxn modelId="{92AE3905-9B1C-450D-932E-631020CD97EE}" srcId="{36A733CB-247F-4251-9672-F9A83CF65974}" destId="{475A237C-FD0F-46B4-B63F-A6EA5027100F}" srcOrd="2" destOrd="0" parTransId="{2BEDE102-4797-47D1-A59B-CF96ACAA49C0}" sibTransId="{68002DE7-2814-46EF-954C-A4375D977BBC}"/>
    <dgm:cxn modelId="{09398712-959D-4BBA-BCE2-D0652686111C}" type="presOf" srcId="{475A237C-FD0F-46B4-B63F-A6EA5027100F}" destId="{1B545248-2647-4849-96A0-55F891FB5387}" srcOrd="0" destOrd="0" presId="urn:microsoft.com/office/officeart/2005/8/layout/default"/>
    <dgm:cxn modelId="{8DEBF217-3BDF-4BA1-8EB0-20AFD1A4C55F}" srcId="{36A733CB-247F-4251-9672-F9A83CF65974}" destId="{7AB17F4B-66B8-41AA-80D2-829CEFFB8BAD}" srcOrd="4" destOrd="0" parTransId="{EAF09C3C-407D-4C31-8BB9-3CE3151FE9BC}" sibTransId="{41F9A7A6-3999-445E-94B3-50F0E7B3543F}"/>
    <dgm:cxn modelId="{00340040-7386-429F-ADC4-90E492124E95}" type="presOf" srcId="{36A733CB-247F-4251-9672-F9A83CF65974}" destId="{87BF9724-DE10-4D10-B796-0EE1247BF8FD}" srcOrd="0" destOrd="0" presId="urn:microsoft.com/office/officeart/2005/8/layout/default"/>
    <dgm:cxn modelId="{68B5865D-A4C6-47FB-AC6B-8410E641FD62}" srcId="{36A733CB-247F-4251-9672-F9A83CF65974}" destId="{583F7B67-5B0D-4D98-84DE-0562FF04BC27}" srcOrd="0" destOrd="0" parTransId="{9C5B5E36-4938-4390-98C0-6FD3B8D03C10}" sibTransId="{F991BADB-F99F-4FB8-8EF1-5C926C68C137}"/>
    <dgm:cxn modelId="{FDCCDD44-7E90-4681-AD09-27AA5C5A96CC}" type="presOf" srcId="{583F7B67-5B0D-4D98-84DE-0562FF04BC27}" destId="{E9947F21-35D1-4692-A849-082B37FB6146}" srcOrd="0" destOrd="0" presId="urn:microsoft.com/office/officeart/2005/8/layout/default"/>
    <dgm:cxn modelId="{D229B84A-421C-4326-BD5C-5A5E7A58DA40}" type="presOf" srcId="{7AB17F4B-66B8-41AA-80D2-829CEFFB8BAD}" destId="{909BD2C0-D061-415E-A5DD-3C10CF217F52}" srcOrd="0" destOrd="0" presId="urn:microsoft.com/office/officeart/2005/8/layout/default"/>
    <dgm:cxn modelId="{53A5B94A-4488-44D9-8C3D-FA84177DF596}" type="presOf" srcId="{A21666B4-CE1A-4E45-A198-5ACD5234B991}" destId="{CF42CD2A-3022-49C5-B1CB-53218EC6F7A3}" srcOrd="0" destOrd="0" presId="urn:microsoft.com/office/officeart/2005/8/layout/default"/>
    <dgm:cxn modelId="{42E8FF73-3AA1-4A87-A0C7-82D466CD2A67}" srcId="{36A733CB-247F-4251-9672-F9A83CF65974}" destId="{C28CD60A-2361-43F9-AA0F-8EB594436234}" srcOrd="1" destOrd="0" parTransId="{15D8E2F7-F25E-4404-8F78-1134ADAC9815}" sibTransId="{BA89962E-794A-415A-8248-426EACA1ECAC}"/>
    <dgm:cxn modelId="{60F5FBBA-DAA3-47EE-B00F-263D46A85359}" srcId="{36A733CB-247F-4251-9672-F9A83CF65974}" destId="{A8E392CF-D510-4D90-B8E7-8A1DC88B0A3E}" srcOrd="3" destOrd="0" parTransId="{4A85BFE7-6D7D-403B-BE77-5C1E509045D0}" sibTransId="{7A182833-43AB-44F5-8FF1-4A7A8F1551D5}"/>
    <dgm:cxn modelId="{5C6E39D6-5337-4361-98BF-8584CBF1E06C}" type="presOf" srcId="{C28CD60A-2361-43F9-AA0F-8EB594436234}" destId="{192355FB-FBE6-46C4-8F7D-23915633E469}" srcOrd="0" destOrd="0" presId="urn:microsoft.com/office/officeart/2005/8/layout/default"/>
    <dgm:cxn modelId="{058304E3-933A-4025-9746-B98B8BFA2F35}" type="presOf" srcId="{A8E392CF-D510-4D90-B8E7-8A1DC88B0A3E}" destId="{C0024113-5AFF-4ED8-A98A-57604E2F5D5C}" srcOrd="0" destOrd="0" presId="urn:microsoft.com/office/officeart/2005/8/layout/default"/>
    <dgm:cxn modelId="{A60176FA-39BC-4E80-9C43-6F2C0A016D64}" srcId="{36A733CB-247F-4251-9672-F9A83CF65974}" destId="{A21666B4-CE1A-4E45-A198-5ACD5234B991}" srcOrd="5" destOrd="0" parTransId="{501E4541-F5F5-4393-9A51-81A5704E2145}" sibTransId="{8F8C4199-B5A1-4DF2-8988-41E878C42E5F}"/>
    <dgm:cxn modelId="{3C8FCE4C-F47F-4AEA-B270-68A3E5758A5E}" type="presParOf" srcId="{87BF9724-DE10-4D10-B796-0EE1247BF8FD}" destId="{E9947F21-35D1-4692-A849-082B37FB6146}" srcOrd="0" destOrd="0" presId="urn:microsoft.com/office/officeart/2005/8/layout/default"/>
    <dgm:cxn modelId="{8BD0CB61-0F99-483B-A46C-4BCBEB87C887}" type="presParOf" srcId="{87BF9724-DE10-4D10-B796-0EE1247BF8FD}" destId="{6465DB06-9340-4B64-B770-A9B3261C7829}" srcOrd="1" destOrd="0" presId="urn:microsoft.com/office/officeart/2005/8/layout/default"/>
    <dgm:cxn modelId="{A935875E-7CC7-4F58-B6F6-2DAAAEB5BF1D}" type="presParOf" srcId="{87BF9724-DE10-4D10-B796-0EE1247BF8FD}" destId="{192355FB-FBE6-46C4-8F7D-23915633E469}" srcOrd="2" destOrd="0" presId="urn:microsoft.com/office/officeart/2005/8/layout/default"/>
    <dgm:cxn modelId="{FAD907E4-C284-464F-AC44-F3F6E45036CB}" type="presParOf" srcId="{87BF9724-DE10-4D10-B796-0EE1247BF8FD}" destId="{C3BDE4FA-ABB4-496F-A079-1B154B77F7F4}" srcOrd="3" destOrd="0" presId="urn:microsoft.com/office/officeart/2005/8/layout/default"/>
    <dgm:cxn modelId="{2DC7CB23-712D-43B1-8692-A272D7CD767D}" type="presParOf" srcId="{87BF9724-DE10-4D10-B796-0EE1247BF8FD}" destId="{1B545248-2647-4849-96A0-55F891FB5387}" srcOrd="4" destOrd="0" presId="urn:microsoft.com/office/officeart/2005/8/layout/default"/>
    <dgm:cxn modelId="{6AB132FA-0390-4D81-9FCD-275A850142A8}" type="presParOf" srcId="{87BF9724-DE10-4D10-B796-0EE1247BF8FD}" destId="{15077454-D7DD-4E7A-8ACA-91F9AAAC474D}" srcOrd="5" destOrd="0" presId="urn:microsoft.com/office/officeart/2005/8/layout/default"/>
    <dgm:cxn modelId="{B29D65BA-1B72-4644-8891-49B7EBB6EE9C}" type="presParOf" srcId="{87BF9724-DE10-4D10-B796-0EE1247BF8FD}" destId="{C0024113-5AFF-4ED8-A98A-57604E2F5D5C}" srcOrd="6" destOrd="0" presId="urn:microsoft.com/office/officeart/2005/8/layout/default"/>
    <dgm:cxn modelId="{3F4BCB96-B0E4-4677-8F25-1E134A99ED8E}" type="presParOf" srcId="{87BF9724-DE10-4D10-B796-0EE1247BF8FD}" destId="{44CB62D1-B534-4A88-9BDF-E60C158D89B2}" srcOrd="7" destOrd="0" presId="urn:microsoft.com/office/officeart/2005/8/layout/default"/>
    <dgm:cxn modelId="{7D35B3A2-5838-4BA6-813D-9556D882C7D1}" type="presParOf" srcId="{87BF9724-DE10-4D10-B796-0EE1247BF8FD}" destId="{909BD2C0-D061-415E-A5DD-3C10CF217F52}" srcOrd="8" destOrd="0" presId="urn:microsoft.com/office/officeart/2005/8/layout/default"/>
    <dgm:cxn modelId="{F8724069-CB87-4018-8D63-37F61108350B}" type="presParOf" srcId="{87BF9724-DE10-4D10-B796-0EE1247BF8FD}" destId="{6345A442-171F-4771-8556-57465354B2E9}" srcOrd="9" destOrd="0" presId="urn:microsoft.com/office/officeart/2005/8/layout/default"/>
    <dgm:cxn modelId="{08F43CFB-54F0-4895-B217-773EA21B4F27}" type="presParOf" srcId="{87BF9724-DE10-4D10-B796-0EE1247BF8FD}" destId="{CF42CD2A-3022-49C5-B1CB-53218EC6F7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4E960-8F13-4F52-8CC4-68FAC771ACD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8B994A-9436-471F-ADF0-3A06A37A6377}">
      <dgm:prSet/>
      <dgm:spPr/>
      <dgm:t>
        <a:bodyPr/>
        <a:lstStyle/>
        <a:p>
          <a:r>
            <a:rPr lang="en-GB"/>
            <a:t>cry</a:t>
          </a:r>
          <a:endParaRPr lang="en-US"/>
        </a:p>
      </dgm:t>
    </dgm:pt>
    <dgm:pt modelId="{790C5F42-4558-4481-8C27-02651AD2D98C}" type="parTrans" cxnId="{5CF4352C-B382-4EC7-83EB-A7F22A73B022}">
      <dgm:prSet/>
      <dgm:spPr/>
      <dgm:t>
        <a:bodyPr/>
        <a:lstStyle/>
        <a:p>
          <a:endParaRPr lang="en-US"/>
        </a:p>
      </dgm:t>
    </dgm:pt>
    <dgm:pt modelId="{4F03A62D-A746-47D3-BF4A-5FADB092B58A}" type="sibTrans" cxnId="{5CF4352C-B382-4EC7-83EB-A7F22A73B022}">
      <dgm:prSet/>
      <dgm:spPr/>
      <dgm:t>
        <a:bodyPr/>
        <a:lstStyle/>
        <a:p>
          <a:endParaRPr lang="en-US"/>
        </a:p>
      </dgm:t>
    </dgm:pt>
    <dgm:pt modelId="{AAE91A7F-74DC-4DED-8D06-899756FA54C0}">
      <dgm:prSet/>
      <dgm:spPr/>
      <dgm:t>
        <a:bodyPr/>
        <a:lstStyle/>
        <a:p>
          <a:r>
            <a:rPr lang="en-GB"/>
            <a:t>fly</a:t>
          </a:r>
          <a:endParaRPr lang="en-US"/>
        </a:p>
      </dgm:t>
    </dgm:pt>
    <dgm:pt modelId="{978ABD61-8DF6-45D9-B73B-7673A7CBACC9}" type="parTrans" cxnId="{8DA7BEDD-EFB3-4093-9B14-6AC46C1541BF}">
      <dgm:prSet/>
      <dgm:spPr/>
      <dgm:t>
        <a:bodyPr/>
        <a:lstStyle/>
        <a:p>
          <a:endParaRPr lang="en-US"/>
        </a:p>
      </dgm:t>
    </dgm:pt>
    <dgm:pt modelId="{FB71F579-084A-40B3-9CC0-10141ECEC252}" type="sibTrans" cxnId="{8DA7BEDD-EFB3-4093-9B14-6AC46C1541BF}">
      <dgm:prSet/>
      <dgm:spPr/>
      <dgm:t>
        <a:bodyPr/>
        <a:lstStyle/>
        <a:p>
          <a:endParaRPr lang="en-US"/>
        </a:p>
      </dgm:t>
    </dgm:pt>
    <dgm:pt modelId="{0DEBCA9D-927F-4EB0-9E07-34C30C21600B}">
      <dgm:prSet/>
      <dgm:spPr/>
      <dgm:t>
        <a:bodyPr/>
        <a:lstStyle/>
        <a:p>
          <a:r>
            <a:rPr lang="en-GB"/>
            <a:t>spy</a:t>
          </a:r>
          <a:endParaRPr lang="en-US"/>
        </a:p>
      </dgm:t>
    </dgm:pt>
    <dgm:pt modelId="{6F26FC42-F18D-498E-9340-88D3C7FADB64}" type="parTrans" cxnId="{D0028FF7-06C2-4813-8D4F-6AA32F73BB0B}">
      <dgm:prSet/>
      <dgm:spPr/>
      <dgm:t>
        <a:bodyPr/>
        <a:lstStyle/>
        <a:p>
          <a:endParaRPr lang="en-US"/>
        </a:p>
      </dgm:t>
    </dgm:pt>
    <dgm:pt modelId="{E2D4BE72-9601-4C06-B837-572ED9D61B07}" type="sibTrans" cxnId="{D0028FF7-06C2-4813-8D4F-6AA32F73BB0B}">
      <dgm:prSet/>
      <dgm:spPr/>
      <dgm:t>
        <a:bodyPr/>
        <a:lstStyle/>
        <a:p>
          <a:endParaRPr lang="en-US"/>
        </a:p>
      </dgm:t>
    </dgm:pt>
    <dgm:pt modelId="{E5CA58A8-7517-4E8D-83D3-52A3C42E98F9}">
      <dgm:prSet/>
      <dgm:spPr/>
      <dgm:t>
        <a:bodyPr/>
        <a:lstStyle/>
        <a:p>
          <a:r>
            <a:rPr lang="en-GB"/>
            <a:t>reply</a:t>
          </a:r>
          <a:endParaRPr lang="en-US"/>
        </a:p>
      </dgm:t>
    </dgm:pt>
    <dgm:pt modelId="{52846F35-BA6B-4F5D-8458-D2F307FB392F}" type="parTrans" cxnId="{04272F75-B74C-4D5C-A4EE-F23215DFB53B}">
      <dgm:prSet/>
      <dgm:spPr/>
      <dgm:t>
        <a:bodyPr/>
        <a:lstStyle/>
        <a:p>
          <a:endParaRPr lang="en-US"/>
        </a:p>
      </dgm:t>
    </dgm:pt>
    <dgm:pt modelId="{482314ED-D854-4BA1-BE8E-C71EC0B7380E}" type="sibTrans" cxnId="{04272F75-B74C-4D5C-A4EE-F23215DFB53B}">
      <dgm:prSet/>
      <dgm:spPr/>
      <dgm:t>
        <a:bodyPr/>
        <a:lstStyle/>
        <a:p>
          <a:endParaRPr lang="en-US"/>
        </a:p>
      </dgm:t>
    </dgm:pt>
    <dgm:pt modelId="{1C70D35F-2569-4E8C-BF31-9535BBA26938}">
      <dgm:prSet/>
      <dgm:spPr/>
      <dgm:t>
        <a:bodyPr/>
        <a:lstStyle/>
        <a:p>
          <a:r>
            <a:rPr lang="en-GB"/>
            <a:t>magnify</a:t>
          </a:r>
          <a:endParaRPr lang="en-US"/>
        </a:p>
      </dgm:t>
    </dgm:pt>
    <dgm:pt modelId="{03F8603E-E07A-4B13-9EB1-21FB5AA4FFDC}" type="parTrans" cxnId="{8096F2F5-9479-418B-8E12-51BA34089DB7}">
      <dgm:prSet/>
      <dgm:spPr/>
      <dgm:t>
        <a:bodyPr/>
        <a:lstStyle/>
        <a:p>
          <a:endParaRPr lang="en-US"/>
        </a:p>
      </dgm:t>
    </dgm:pt>
    <dgm:pt modelId="{F519278F-5FBF-4437-B271-36CB072D81DC}" type="sibTrans" cxnId="{8096F2F5-9479-418B-8E12-51BA34089DB7}">
      <dgm:prSet/>
      <dgm:spPr/>
      <dgm:t>
        <a:bodyPr/>
        <a:lstStyle/>
        <a:p>
          <a:endParaRPr lang="en-US"/>
        </a:p>
      </dgm:t>
    </dgm:pt>
    <dgm:pt modelId="{164D7D44-6803-451A-A493-9A40A6CB77C7}">
      <dgm:prSet/>
      <dgm:spPr/>
      <dgm:t>
        <a:bodyPr/>
        <a:lstStyle/>
        <a:p>
          <a:r>
            <a:rPr lang="en-GB"/>
            <a:t>multiply</a:t>
          </a:r>
          <a:endParaRPr lang="en-US"/>
        </a:p>
      </dgm:t>
    </dgm:pt>
    <dgm:pt modelId="{3D4A518C-AA8B-453F-B21E-F21005F0F4C1}" type="parTrans" cxnId="{850A2A44-D98F-4EB8-A9EC-3BD092BE81E2}">
      <dgm:prSet/>
      <dgm:spPr/>
      <dgm:t>
        <a:bodyPr/>
        <a:lstStyle/>
        <a:p>
          <a:endParaRPr lang="en-US"/>
        </a:p>
      </dgm:t>
    </dgm:pt>
    <dgm:pt modelId="{35BD6160-813D-4725-AD45-9014410A58D1}" type="sibTrans" cxnId="{850A2A44-D98F-4EB8-A9EC-3BD092BE81E2}">
      <dgm:prSet/>
      <dgm:spPr/>
      <dgm:t>
        <a:bodyPr/>
        <a:lstStyle/>
        <a:p>
          <a:endParaRPr lang="en-US"/>
        </a:p>
      </dgm:t>
    </dgm:pt>
    <dgm:pt modelId="{78F8B7BE-3E45-4292-9471-721FB11E50FB}" type="pres">
      <dgm:prSet presAssocID="{3264E960-8F13-4F52-8CC4-68FAC771ACDD}" presName="diagram" presStyleCnt="0">
        <dgm:presLayoutVars>
          <dgm:dir/>
          <dgm:resizeHandles val="exact"/>
        </dgm:presLayoutVars>
      </dgm:prSet>
      <dgm:spPr/>
    </dgm:pt>
    <dgm:pt modelId="{2B12BA5E-4221-44A9-B380-387B2915C837}" type="pres">
      <dgm:prSet presAssocID="{B08B994A-9436-471F-ADF0-3A06A37A6377}" presName="node" presStyleLbl="node1" presStyleIdx="0" presStyleCnt="6">
        <dgm:presLayoutVars>
          <dgm:bulletEnabled val="1"/>
        </dgm:presLayoutVars>
      </dgm:prSet>
      <dgm:spPr/>
    </dgm:pt>
    <dgm:pt modelId="{E20ACD94-ADC8-4EE6-BE27-153748E68580}" type="pres">
      <dgm:prSet presAssocID="{4F03A62D-A746-47D3-BF4A-5FADB092B58A}" presName="sibTrans" presStyleCnt="0"/>
      <dgm:spPr/>
    </dgm:pt>
    <dgm:pt modelId="{46717B28-D13D-4E31-B0F7-0B7DA3943D97}" type="pres">
      <dgm:prSet presAssocID="{AAE91A7F-74DC-4DED-8D06-899756FA54C0}" presName="node" presStyleLbl="node1" presStyleIdx="1" presStyleCnt="6">
        <dgm:presLayoutVars>
          <dgm:bulletEnabled val="1"/>
        </dgm:presLayoutVars>
      </dgm:prSet>
      <dgm:spPr/>
    </dgm:pt>
    <dgm:pt modelId="{8E4E9326-8C5B-47F3-87BB-AA8F4AB5CA61}" type="pres">
      <dgm:prSet presAssocID="{FB71F579-084A-40B3-9CC0-10141ECEC252}" presName="sibTrans" presStyleCnt="0"/>
      <dgm:spPr/>
    </dgm:pt>
    <dgm:pt modelId="{667548B9-4F71-417F-B4DB-2CB2D0C0F9C7}" type="pres">
      <dgm:prSet presAssocID="{0DEBCA9D-927F-4EB0-9E07-34C30C21600B}" presName="node" presStyleLbl="node1" presStyleIdx="2" presStyleCnt="6">
        <dgm:presLayoutVars>
          <dgm:bulletEnabled val="1"/>
        </dgm:presLayoutVars>
      </dgm:prSet>
      <dgm:spPr/>
    </dgm:pt>
    <dgm:pt modelId="{0E555CC5-CADA-4541-80BA-9493B4A36031}" type="pres">
      <dgm:prSet presAssocID="{E2D4BE72-9601-4C06-B837-572ED9D61B07}" presName="sibTrans" presStyleCnt="0"/>
      <dgm:spPr/>
    </dgm:pt>
    <dgm:pt modelId="{85641562-8DB2-4DD0-9DF4-4B598A94640C}" type="pres">
      <dgm:prSet presAssocID="{E5CA58A8-7517-4E8D-83D3-52A3C42E98F9}" presName="node" presStyleLbl="node1" presStyleIdx="3" presStyleCnt="6">
        <dgm:presLayoutVars>
          <dgm:bulletEnabled val="1"/>
        </dgm:presLayoutVars>
      </dgm:prSet>
      <dgm:spPr/>
    </dgm:pt>
    <dgm:pt modelId="{A3732FE7-2F22-4830-A4D6-BB1BD75EF984}" type="pres">
      <dgm:prSet presAssocID="{482314ED-D854-4BA1-BE8E-C71EC0B7380E}" presName="sibTrans" presStyleCnt="0"/>
      <dgm:spPr/>
    </dgm:pt>
    <dgm:pt modelId="{B531C5BD-360C-46F8-AAC5-1AEE5DFBDF0A}" type="pres">
      <dgm:prSet presAssocID="{1C70D35F-2569-4E8C-BF31-9535BBA26938}" presName="node" presStyleLbl="node1" presStyleIdx="4" presStyleCnt="6">
        <dgm:presLayoutVars>
          <dgm:bulletEnabled val="1"/>
        </dgm:presLayoutVars>
      </dgm:prSet>
      <dgm:spPr/>
    </dgm:pt>
    <dgm:pt modelId="{C6AD1C74-D96E-4547-BACC-B2D0DB689E7F}" type="pres">
      <dgm:prSet presAssocID="{F519278F-5FBF-4437-B271-36CB072D81DC}" presName="sibTrans" presStyleCnt="0"/>
      <dgm:spPr/>
    </dgm:pt>
    <dgm:pt modelId="{F678EE94-1340-4B08-9A77-1B7DFB043132}" type="pres">
      <dgm:prSet presAssocID="{164D7D44-6803-451A-A493-9A40A6CB77C7}" presName="node" presStyleLbl="node1" presStyleIdx="5" presStyleCnt="6">
        <dgm:presLayoutVars>
          <dgm:bulletEnabled val="1"/>
        </dgm:presLayoutVars>
      </dgm:prSet>
      <dgm:spPr/>
    </dgm:pt>
  </dgm:ptLst>
  <dgm:cxnLst>
    <dgm:cxn modelId="{BF8A5E06-F1FB-4489-94CA-3020DC412676}" type="presOf" srcId="{1C70D35F-2569-4E8C-BF31-9535BBA26938}" destId="{B531C5BD-360C-46F8-AAC5-1AEE5DFBDF0A}" srcOrd="0" destOrd="0" presId="urn:microsoft.com/office/officeart/2005/8/layout/default"/>
    <dgm:cxn modelId="{9DD0742A-09A2-4DB9-8760-8C9C272C6651}" type="presOf" srcId="{B08B994A-9436-471F-ADF0-3A06A37A6377}" destId="{2B12BA5E-4221-44A9-B380-387B2915C837}" srcOrd="0" destOrd="0" presId="urn:microsoft.com/office/officeart/2005/8/layout/default"/>
    <dgm:cxn modelId="{5CF4352C-B382-4EC7-83EB-A7F22A73B022}" srcId="{3264E960-8F13-4F52-8CC4-68FAC771ACDD}" destId="{B08B994A-9436-471F-ADF0-3A06A37A6377}" srcOrd="0" destOrd="0" parTransId="{790C5F42-4558-4481-8C27-02651AD2D98C}" sibTransId="{4F03A62D-A746-47D3-BF4A-5FADB092B58A}"/>
    <dgm:cxn modelId="{9FC37E40-AD92-4ABB-8E4C-49E936FAA912}" type="presOf" srcId="{0DEBCA9D-927F-4EB0-9E07-34C30C21600B}" destId="{667548B9-4F71-417F-B4DB-2CB2D0C0F9C7}" srcOrd="0" destOrd="0" presId="urn:microsoft.com/office/officeart/2005/8/layout/default"/>
    <dgm:cxn modelId="{850A2A44-D98F-4EB8-A9EC-3BD092BE81E2}" srcId="{3264E960-8F13-4F52-8CC4-68FAC771ACDD}" destId="{164D7D44-6803-451A-A493-9A40A6CB77C7}" srcOrd="5" destOrd="0" parTransId="{3D4A518C-AA8B-453F-B21E-F21005F0F4C1}" sibTransId="{35BD6160-813D-4725-AD45-9014410A58D1}"/>
    <dgm:cxn modelId="{44F79447-8B58-4207-A9D3-11CEBBC32D37}" type="presOf" srcId="{E5CA58A8-7517-4E8D-83D3-52A3C42E98F9}" destId="{85641562-8DB2-4DD0-9DF4-4B598A94640C}" srcOrd="0" destOrd="0" presId="urn:microsoft.com/office/officeart/2005/8/layout/default"/>
    <dgm:cxn modelId="{83174A51-B1E8-413F-96AB-2D662DCDAC05}" type="presOf" srcId="{AAE91A7F-74DC-4DED-8D06-899756FA54C0}" destId="{46717B28-D13D-4E31-B0F7-0B7DA3943D97}" srcOrd="0" destOrd="0" presId="urn:microsoft.com/office/officeart/2005/8/layout/default"/>
    <dgm:cxn modelId="{04272F75-B74C-4D5C-A4EE-F23215DFB53B}" srcId="{3264E960-8F13-4F52-8CC4-68FAC771ACDD}" destId="{E5CA58A8-7517-4E8D-83D3-52A3C42E98F9}" srcOrd="3" destOrd="0" parTransId="{52846F35-BA6B-4F5D-8458-D2F307FB392F}" sibTransId="{482314ED-D854-4BA1-BE8E-C71EC0B7380E}"/>
    <dgm:cxn modelId="{F52961B9-A3BF-4ED9-8222-BB6799994C77}" type="presOf" srcId="{3264E960-8F13-4F52-8CC4-68FAC771ACDD}" destId="{78F8B7BE-3E45-4292-9471-721FB11E50FB}" srcOrd="0" destOrd="0" presId="urn:microsoft.com/office/officeart/2005/8/layout/default"/>
    <dgm:cxn modelId="{F2D550D3-5F64-4150-8FCB-20AA309DE174}" type="presOf" srcId="{164D7D44-6803-451A-A493-9A40A6CB77C7}" destId="{F678EE94-1340-4B08-9A77-1B7DFB043132}" srcOrd="0" destOrd="0" presId="urn:microsoft.com/office/officeart/2005/8/layout/default"/>
    <dgm:cxn modelId="{8DA7BEDD-EFB3-4093-9B14-6AC46C1541BF}" srcId="{3264E960-8F13-4F52-8CC4-68FAC771ACDD}" destId="{AAE91A7F-74DC-4DED-8D06-899756FA54C0}" srcOrd="1" destOrd="0" parTransId="{978ABD61-8DF6-45D9-B73B-7673A7CBACC9}" sibTransId="{FB71F579-084A-40B3-9CC0-10141ECEC252}"/>
    <dgm:cxn modelId="{8096F2F5-9479-418B-8E12-51BA34089DB7}" srcId="{3264E960-8F13-4F52-8CC4-68FAC771ACDD}" destId="{1C70D35F-2569-4E8C-BF31-9535BBA26938}" srcOrd="4" destOrd="0" parTransId="{03F8603E-E07A-4B13-9EB1-21FB5AA4FFDC}" sibTransId="{F519278F-5FBF-4437-B271-36CB072D81DC}"/>
    <dgm:cxn modelId="{D0028FF7-06C2-4813-8D4F-6AA32F73BB0B}" srcId="{3264E960-8F13-4F52-8CC4-68FAC771ACDD}" destId="{0DEBCA9D-927F-4EB0-9E07-34C30C21600B}" srcOrd="2" destOrd="0" parTransId="{6F26FC42-F18D-498E-9340-88D3C7FADB64}" sibTransId="{E2D4BE72-9601-4C06-B837-572ED9D61B07}"/>
    <dgm:cxn modelId="{D9CFA721-62AF-469A-9577-33C58B2AF87B}" type="presParOf" srcId="{78F8B7BE-3E45-4292-9471-721FB11E50FB}" destId="{2B12BA5E-4221-44A9-B380-387B2915C837}" srcOrd="0" destOrd="0" presId="urn:microsoft.com/office/officeart/2005/8/layout/default"/>
    <dgm:cxn modelId="{80CB1D0D-6CF5-4141-8388-8D0AA33B21C8}" type="presParOf" srcId="{78F8B7BE-3E45-4292-9471-721FB11E50FB}" destId="{E20ACD94-ADC8-4EE6-BE27-153748E68580}" srcOrd="1" destOrd="0" presId="urn:microsoft.com/office/officeart/2005/8/layout/default"/>
    <dgm:cxn modelId="{677E0208-522A-47A0-B57F-08ECB886D864}" type="presParOf" srcId="{78F8B7BE-3E45-4292-9471-721FB11E50FB}" destId="{46717B28-D13D-4E31-B0F7-0B7DA3943D97}" srcOrd="2" destOrd="0" presId="urn:microsoft.com/office/officeart/2005/8/layout/default"/>
    <dgm:cxn modelId="{6D217756-E9B8-47D1-AD9E-3B8FC2FFE558}" type="presParOf" srcId="{78F8B7BE-3E45-4292-9471-721FB11E50FB}" destId="{8E4E9326-8C5B-47F3-87BB-AA8F4AB5CA61}" srcOrd="3" destOrd="0" presId="urn:microsoft.com/office/officeart/2005/8/layout/default"/>
    <dgm:cxn modelId="{4E058076-AB21-47C3-B9D3-5931EC6D83C4}" type="presParOf" srcId="{78F8B7BE-3E45-4292-9471-721FB11E50FB}" destId="{667548B9-4F71-417F-B4DB-2CB2D0C0F9C7}" srcOrd="4" destOrd="0" presId="urn:microsoft.com/office/officeart/2005/8/layout/default"/>
    <dgm:cxn modelId="{D57600BD-2607-40CC-901E-B5D38A992BBC}" type="presParOf" srcId="{78F8B7BE-3E45-4292-9471-721FB11E50FB}" destId="{0E555CC5-CADA-4541-80BA-9493B4A36031}" srcOrd="5" destOrd="0" presId="urn:microsoft.com/office/officeart/2005/8/layout/default"/>
    <dgm:cxn modelId="{8242101B-353A-4F58-AB49-4FDA1A7B6AC8}" type="presParOf" srcId="{78F8B7BE-3E45-4292-9471-721FB11E50FB}" destId="{85641562-8DB2-4DD0-9DF4-4B598A94640C}" srcOrd="6" destOrd="0" presId="urn:microsoft.com/office/officeart/2005/8/layout/default"/>
    <dgm:cxn modelId="{F5261241-CDCE-4B07-8E71-86639E7DBBE5}" type="presParOf" srcId="{78F8B7BE-3E45-4292-9471-721FB11E50FB}" destId="{A3732FE7-2F22-4830-A4D6-BB1BD75EF984}" srcOrd="7" destOrd="0" presId="urn:microsoft.com/office/officeart/2005/8/layout/default"/>
    <dgm:cxn modelId="{52CFC19C-4252-43B8-83A3-F3EBC1A83AB5}" type="presParOf" srcId="{78F8B7BE-3E45-4292-9471-721FB11E50FB}" destId="{B531C5BD-360C-46F8-AAC5-1AEE5DFBDF0A}" srcOrd="8" destOrd="0" presId="urn:microsoft.com/office/officeart/2005/8/layout/default"/>
    <dgm:cxn modelId="{CF01C200-45ED-42BA-AC5B-928C2709378E}" type="presParOf" srcId="{78F8B7BE-3E45-4292-9471-721FB11E50FB}" destId="{C6AD1C74-D96E-4547-BACC-B2D0DB689E7F}" srcOrd="9" destOrd="0" presId="urn:microsoft.com/office/officeart/2005/8/layout/default"/>
    <dgm:cxn modelId="{79E8E814-2958-490F-84D7-081AE97733BD}" type="presParOf" srcId="{78F8B7BE-3E45-4292-9471-721FB11E50FB}" destId="{F678EE94-1340-4B08-9A77-1B7DFB0431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9A7A09-4D9A-4E4B-B3D4-08FA32EA28F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6C0E6A-28AA-485D-89CD-2541D8E0C660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Y is a consonant when it is at the beginning of the word or syllable, here’s some words to read.</a:t>
          </a:r>
          <a:endParaRPr lang="en-US" dirty="0">
            <a:solidFill>
              <a:schemeClr val="tx1"/>
            </a:solidFill>
          </a:endParaRPr>
        </a:p>
      </dgm:t>
    </dgm:pt>
    <dgm:pt modelId="{BCC2BEFD-C637-4A43-9FD0-882766B59027}" type="parTrans" cxnId="{E6A54C5F-7416-491B-81E1-B27FE97E75AE}">
      <dgm:prSet/>
      <dgm:spPr/>
      <dgm:t>
        <a:bodyPr/>
        <a:lstStyle/>
        <a:p>
          <a:endParaRPr lang="en-US"/>
        </a:p>
      </dgm:t>
    </dgm:pt>
    <dgm:pt modelId="{CC1AE7BD-5932-4604-A652-1546A30CF473}" type="sibTrans" cxnId="{E6A54C5F-7416-491B-81E1-B27FE97E75AE}">
      <dgm:prSet/>
      <dgm:spPr/>
      <dgm:t>
        <a:bodyPr/>
        <a:lstStyle/>
        <a:p>
          <a:endParaRPr lang="en-US"/>
        </a:p>
      </dgm:t>
    </dgm:pt>
    <dgm:pt modelId="{04AC4958-A229-473A-967B-DBB25CDA05D0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Yell</a:t>
          </a:r>
          <a:endParaRPr lang="en-US" dirty="0">
            <a:solidFill>
              <a:schemeClr val="bg1"/>
            </a:solidFill>
          </a:endParaRPr>
        </a:p>
      </dgm:t>
    </dgm:pt>
    <dgm:pt modelId="{66C3C18E-C48B-4431-B969-FAA2D238D756}" type="parTrans" cxnId="{F20A169E-B9D1-4278-AAC8-15FC09EF5175}">
      <dgm:prSet/>
      <dgm:spPr/>
      <dgm:t>
        <a:bodyPr/>
        <a:lstStyle/>
        <a:p>
          <a:endParaRPr lang="en-US"/>
        </a:p>
      </dgm:t>
    </dgm:pt>
    <dgm:pt modelId="{511FC1F4-00F7-4DB9-89B8-0CE3F5FFEACC}" type="sibTrans" cxnId="{F20A169E-B9D1-4278-AAC8-15FC09EF5175}">
      <dgm:prSet/>
      <dgm:spPr/>
      <dgm:t>
        <a:bodyPr/>
        <a:lstStyle/>
        <a:p>
          <a:endParaRPr lang="en-US"/>
        </a:p>
      </dgm:t>
    </dgm:pt>
    <dgm:pt modelId="{357477B9-0A4F-47A7-9530-F7193E942911}">
      <dgm:prSet/>
      <dgm:spPr/>
      <dgm:t>
        <a:bodyPr/>
        <a:lstStyle/>
        <a:p>
          <a:r>
            <a:rPr lang="en-GB" dirty="0"/>
            <a:t>Yoghurt</a:t>
          </a:r>
          <a:endParaRPr lang="en-US" dirty="0"/>
        </a:p>
      </dgm:t>
    </dgm:pt>
    <dgm:pt modelId="{05481FBA-275D-4929-9654-1E6F49D7415F}" type="parTrans" cxnId="{39063DAF-5481-4957-958C-F0EAE7F571F8}">
      <dgm:prSet/>
      <dgm:spPr/>
      <dgm:t>
        <a:bodyPr/>
        <a:lstStyle/>
        <a:p>
          <a:endParaRPr lang="en-US"/>
        </a:p>
      </dgm:t>
    </dgm:pt>
    <dgm:pt modelId="{BA52840D-E9EA-494A-B6BD-0B241D050E35}" type="sibTrans" cxnId="{39063DAF-5481-4957-958C-F0EAE7F571F8}">
      <dgm:prSet/>
      <dgm:spPr/>
      <dgm:t>
        <a:bodyPr/>
        <a:lstStyle/>
        <a:p>
          <a:endParaRPr lang="en-US"/>
        </a:p>
      </dgm:t>
    </dgm:pt>
    <dgm:pt modelId="{F617858B-5EDD-4108-92DA-3D70EF1A7029}">
      <dgm:prSet/>
      <dgm:spPr/>
      <dgm:t>
        <a:bodyPr/>
        <a:lstStyle/>
        <a:p>
          <a:r>
            <a:rPr lang="en-GB"/>
            <a:t>Yak</a:t>
          </a:r>
          <a:endParaRPr lang="en-US"/>
        </a:p>
      </dgm:t>
    </dgm:pt>
    <dgm:pt modelId="{E0E56254-325E-4C0C-B3BA-A113F7813A88}" type="parTrans" cxnId="{019666C5-8818-413E-9E04-892E34C382BE}">
      <dgm:prSet/>
      <dgm:spPr/>
      <dgm:t>
        <a:bodyPr/>
        <a:lstStyle/>
        <a:p>
          <a:endParaRPr lang="en-US"/>
        </a:p>
      </dgm:t>
    </dgm:pt>
    <dgm:pt modelId="{5A1FA221-9625-4250-93B8-AA25F58007BB}" type="sibTrans" cxnId="{019666C5-8818-413E-9E04-892E34C382BE}">
      <dgm:prSet/>
      <dgm:spPr/>
      <dgm:t>
        <a:bodyPr/>
        <a:lstStyle/>
        <a:p>
          <a:endParaRPr lang="en-US"/>
        </a:p>
      </dgm:t>
    </dgm:pt>
    <dgm:pt modelId="{A8AA4DE9-FC9D-442B-AC6B-DEC3228CE468}">
      <dgm:prSet/>
      <dgm:spPr/>
      <dgm:t>
        <a:bodyPr/>
        <a:lstStyle/>
        <a:p>
          <a:r>
            <a:rPr lang="en-GB"/>
            <a:t>Yet</a:t>
          </a:r>
          <a:endParaRPr lang="en-US"/>
        </a:p>
      </dgm:t>
    </dgm:pt>
    <dgm:pt modelId="{A62DBDC4-0E45-4F8F-B7B4-540DBB897126}" type="parTrans" cxnId="{48753D43-77B6-41E3-BD8B-84047CDD64FA}">
      <dgm:prSet/>
      <dgm:spPr/>
      <dgm:t>
        <a:bodyPr/>
        <a:lstStyle/>
        <a:p>
          <a:endParaRPr lang="en-US"/>
        </a:p>
      </dgm:t>
    </dgm:pt>
    <dgm:pt modelId="{04BBB887-1EB8-458B-BCEC-F9676D58B67C}" type="sibTrans" cxnId="{48753D43-77B6-41E3-BD8B-84047CDD64FA}">
      <dgm:prSet/>
      <dgm:spPr/>
      <dgm:t>
        <a:bodyPr/>
        <a:lstStyle/>
        <a:p>
          <a:endParaRPr lang="en-US"/>
        </a:p>
      </dgm:t>
    </dgm:pt>
    <dgm:pt modelId="{B94B53D0-A1DC-4CEC-86FE-DDD88F96F76E}">
      <dgm:prSet/>
      <dgm:spPr/>
      <dgm:t>
        <a:bodyPr/>
        <a:lstStyle/>
        <a:p>
          <a:r>
            <a:rPr lang="en-GB"/>
            <a:t>crayon</a:t>
          </a:r>
          <a:endParaRPr lang="en-US"/>
        </a:p>
      </dgm:t>
    </dgm:pt>
    <dgm:pt modelId="{4260C24F-1673-48D6-8E00-444BA32A74C5}" type="parTrans" cxnId="{94C46F77-ED99-43E7-A75B-172DD22373EB}">
      <dgm:prSet/>
      <dgm:spPr/>
      <dgm:t>
        <a:bodyPr/>
        <a:lstStyle/>
        <a:p>
          <a:endParaRPr lang="en-US"/>
        </a:p>
      </dgm:t>
    </dgm:pt>
    <dgm:pt modelId="{8DF1E688-5886-4363-A27C-B098E9C670D8}" type="sibTrans" cxnId="{94C46F77-ED99-43E7-A75B-172DD22373EB}">
      <dgm:prSet/>
      <dgm:spPr/>
      <dgm:t>
        <a:bodyPr/>
        <a:lstStyle/>
        <a:p>
          <a:endParaRPr lang="en-US"/>
        </a:p>
      </dgm:t>
    </dgm:pt>
    <dgm:pt modelId="{E1A7DB10-6AB6-43B9-AD60-33667922D74C}" type="pres">
      <dgm:prSet presAssocID="{BD9A7A09-4D9A-4E4B-B3D4-08FA32EA28F7}" presName="diagram" presStyleCnt="0">
        <dgm:presLayoutVars>
          <dgm:dir/>
          <dgm:resizeHandles val="exact"/>
        </dgm:presLayoutVars>
      </dgm:prSet>
      <dgm:spPr/>
    </dgm:pt>
    <dgm:pt modelId="{817FF129-10A8-4DF8-B4E6-C1D0E1AB3CB8}" type="pres">
      <dgm:prSet presAssocID="{556C0E6A-28AA-485D-89CD-2541D8E0C660}" presName="node" presStyleLbl="node1" presStyleIdx="0" presStyleCnt="6">
        <dgm:presLayoutVars>
          <dgm:bulletEnabled val="1"/>
        </dgm:presLayoutVars>
      </dgm:prSet>
      <dgm:spPr/>
    </dgm:pt>
    <dgm:pt modelId="{F296B5C1-D98B-4E5B-8C89-4ED5A535731E}" type="pres">
      <dgm:prSet presAssocID="{CC1AE7BD-5932-4604-A652-1546A30CF473}" presName="sibTrans" presStyleCnt="0"/>
      <dgm:spPr/>
    </dgm:pt>
    <dgm:pt modelId="{CD23EB5B-739C-4CA2-B25E-94E00EE9444A}" type="pres">
      <dgm:prSet presAssocID="{04AC4958-A229-473A-967B-DBB25CDA05D0}" presName="node" presStyleLbl="node1" presStyleIdx="1" presStyleCnt="6">
        <dgm:presLayoutVars>
          <dgm:bulletEnabled val="1"/>
        </dgm:presLayoutVars>
      </dgm:prSet>
      <dgm:spPr/>
    </dgm:pt>
    <dgm:pt modelId="{C98976A8-08F4-4C75-B098-E617E136DF0A}" type="pres">
      <dgm:prSet presAssocID="{511FC1F4-00F7-4DB9-89B8-0CE3F5FFEACC}" presName="sibTrans" presStyleCnt="0"/>
      <dgm:spPr/>
    </dgm:pt>
    <dgm:pt modelId="{044DD414-F8B0-4059-AB33-21F337B43C03}" type="pres">
      <dgm:prSet presAssocID="{357477B9-0A4F-47A7-9530-F7193E942911}" presName="node" presStyleLbl="node1" presStyleIdx="2" presStyleCnt="6">
        <dgm:presLayoutVars>
          <dgm:bulletEnabled val="1"/>
        </dgm:presLayoutVars>
      </dgm:prSet>
      <dgm:spPr/>
    </dgm:pt>
    <dgm:pt modelId="{DCB5F3AA-4812-4CE6-94C4-ECF35A4782C9}" type="pres">
      <dgm:prSet presAssocID="{BA52840D-E9EA-494A-B6BD-0B241D050E35}" presName="sibTrans" presStyleCnt="0"/>
      <dgm:spPr/>
    </dgm:pt>
    <dgm:pt modelId="{71E2AE97-0F1C-42E7-8AA5-B7BDED0C84F2}" type="pres">
      <dgm:prSet presAssocID="{F617858B-5EDD-4108-92DA-3D70EF1A7029}" presName="node" presStyleLbl="node1" presStyleIdx="3" presStyleCnt="6">
        <dgm:presLayoutVars>
          <dgm:bulletEnabled val="1"/>
        </dgm:presLayoutVars>
      </dgm:prSet>
      <dgm:spPr/>
    </dgm:pt>
    <dgm:pt modelId="{DDD62CA2-50FB-4A58-9E33-2A7E70276436}" type="pres">
      <dgm:prSet presAssocID="{5A1FA221-9625-4250-93B8-AA25F58007BB}" presName="sibTrans" presStyleCnt="0"/>
      <dgm:spPr/>
    </dgm:pt>
    <dgm:pt modelId="{75F3F3E4-7D3C-4EAE-86C5-80FE4B4EEEBB}" type="pres">
      <dgm:prSet presAssocID="{A8AA4DE9-FC9D-442B-AC6B-DEC3228CE468}" presName="node" presStyleLbl="node1" presStyleIdx="4" presStyleCnt="6">
        <dgm:presLayoutVars>
          <dgm:bulletEnabled val="1"/>
        </dgm:presLayoutVars>
      </dgm:prSet>
      <dgm:spPr/>
    </dgm:pt>
    <dgm:pt modelId="{90885995-87A7-4806-B6D7-552AC0B75AB0}" type="pres">
      <dgm:prSet presAssocID="{04BBB887-1EB8-458B-BCEC-F9676D58B67C}" presName="sibTrans" presStyleCnt="0"/>
      <dgm:spPr/>
    </dgm:pt>
    <dgm:pt modelId="{AB8DE3EE-2F6F-4B89-93A2-64A34B1B42D5}" type="pres">
      <dgm:prSet presAssocID="{B94B53D0-A1DC-4CEC-86FE-DDD88F96F76E}" presName="node" presStyleLbl="node1" presStyleIdx="5" presStyleCnt="6">
        <dgm:presLayoutVars>
          <dgm:bulletEnabled val="1"/>
        </dgm:presLayoutVars>
      </dgm:prSet>
      <dgm:spPr/>
    </dgm:pt>
  </dgm:ptLst>
  <dgm:cxnLst>
    <dgm:cxn modelId="{1E5E2700-3180-4101-84EB-0095C5E569F9}" type="presOf" srcId="{556C0E6A-28AA-485D-89CD-2541D8E0C660}" destId="{817FF129-10A8-4DF8-B4E6-C1D0E1AB3CB8}" srcOrd="0" destOrd="0" presId="urn:microsoft.com/office/officeart/2005/8/layout/default"/>
    <dgm:cxn modelId="{47DA2537-83B2-4F63-8160-45CECDB1A1E1}" type="presOf" srcId="{BD9A7A09-4D9A-4E4B-B3D4-08FA32EA28F7}" destId="{E1A7DB10-6AB6-43B9-AD60-33667922D74C}" srcOrd="0" destOrd="0" presId="urn:microsoft.com/office/officeart/2005/8/layout/default"/>
    <dgm:cxn modelId="{E6A54C5F-7416-491B-81E1-B27FE97E75AE}" srcId="{BD9A7A09-4D9A-4E4B-B3D4-08FA32EA28F7}" destId="{556C0E6A-28AA-485D-89CD-2541D8E0C660}" srcOrd="0" destOrd="0" parTransId="{BCC2BEFD-C637-4A43-9FD0-882766B59027}" sibTransId="{CC1AE7BD-5932-4604-A652-1546A30CF473}"/>
    <dgm:cxn modelId="{48753D43-77B6-41E3-BD8B-84047CDD64FA}" srcId="{BD9A7A09-4D9A-4E4B-B3D4-08FA32EA28F7}" destId="{A8AA4DE9-FC9D-442B-AC6B-DEC3228CE468}" srcOrd="4" destOrd="0" parTransId="{A62DBDC4-0E45-4F8F-B7B4-540DBB897126}" sibTransId="{04BBB887-1EB8-458B-BCEC-F9676D58B67C}"/>
    <dgm:cxn modelId="{94C46F77-ED99-43E7-A75B-172DD22373EB}" srcId="{BD9A7A09-4D9A-4E4B-B3D4-08FA32EA28F7}" destId="{B94B53D0-A1DC-4CEC-86FE-DDD88F96F76E}" srcOrd="5" destOrd="0" parTransId="{4260C24F-1673-48D6-8E00-444BA32A74C5}" sibTransId="{8DF1E688-5886-4363-A27C-B098E9C670D8}"/>
    <dgm:cxn modelId="{230F7788-6AE7-44DB-B128-8567F83B3118}" type="presOf" srcId="{B94B53D0-A1DC-4CEC-86FE-DDD88F96F76E}" destId="{AB8DE3EE-2F6F-4B89-93A2-64A34B1B42D5}" srcOrd="0" destOrd="0" presId="urn:microsoft.com/office/officeart/2005/8/layout/default"/>
    <dgm:cxn modelId="{F520338F-29D5-43F5-BEF5-956D46971F86}" type="presOf" srcId="{04AC4958-A229-473A-967B-DBB25CDA05D0}" destId="{CD23EB5B-739C-4CA2-B25E-94E00EE9444A}" srcOrd="0" destOrd="0" presId="urn:microsoft.com/office/officeart/2005/8/layout/default"/>
    <dgm:cxn modelId="{724DF092-02DD-4944-AF90-8251BF25BEB9}" type="presOf" srcId="{F617858B-5EDD-4108-92DA-3D70EF1A7029}" destId="{71E2AE97-0F1C-42E7-8AA5-B7BDED0C84F2}" srcOrd="0" destOrd="0" presId="urn:microsoft.com/office/officeart/2005/8/layout/default"/>
    <dgm:cxn modelId="{F20A169E-B9D1-4278-AAC8-15FC09EF5175}" srcId="{BD9A7A09-4D9A-4E4B-B3D4-08FA32EA28F7}" destId="{04AC4958-A229-473A-967B-DBB25CDA05D0}" srcOrd="1" destOrd="0" parTransId="{66C3C18E-C48B-4431-B969-FAA2D238D756}" sibTransId="{511FC1F4-00F7-4DB9-89B8-0CE3F5FFEACC}"/>
    <dgm:cxn modelId="{618EF4A2-92AC-4568-8FE8-9A4B87AC368D}" type="presOf" srcId="{357477B9-0A4F-47A7-9530-F7193E942911}" destId="{044DD414-F8B0-4059-AB33-21F337B43C03}" srcOrd="0" destOrd="0" presId="urn:microsoft.com/office/officeart/2005/8/layout/default"/>
    <dgm:cxn modelId="{39063DAF-5481-4957-958C-F0EAE7F571F8}" srcId="{BD9A7A09-4D9A-4E4B-B3D4-08FA32EA28F7}" destId="{357477B9-0A4F-47A7-9530-F7193E942911}" srcOrd="2" destOrd="0" parTransId="{05481FBA-275D-4929-9654-1E6F49D7415F}" sibTransId="{BA52840D-E9EA-494A-B6BD-0B241D050E35}"/>
    <dgm:cxn modelId="{019666C5-8818-413E-9E04-892E34C382BE}" srcId="{BD9A7A09-4D9A-4E4B-B3D4-08FA32EA28F7}" destId="{F617858B-5EDD-4108-92DA-3D70EF1A7029}" srcOrd="3" destOrd="0" parTransId="{E0E56254-325E-4C0C-B3BA-A113F7813A88}" sibTransId="{5A1FA221-9625-4250-93B8-AA25F58007BB}"/>
    <dgm:cxn modelId="{763AD3EF-DE70-4FEA-BEAA-93FB8D7AE8EA}" type="presOf" srcId="{A8AA4DE9-FC9D-442B-AC6B-DEC3228CE468}" destId="{75F3F3E4-7D3C-4EAE-86C5-80FE4B4EEEBB}" srcOrd="0" destOrd="0" presId="urn:microsoft.com/office/officeart/2005/8/layout/default"/>
    <dgm:cxn modelId="{1AED127A-3C9B-476B-BE65-0EC8C0B1B721}" type="presParOf" srcId="{E1A7DB10-6AB6-43B9-AD60-33667922D74C}" destId="{817FF129-10A8-4DF8-B4E6-C1D0E1AB3CB8}" srcOrd="0" destOrd="0" presId="urn:microsoft.com/office/officeart/2005/8/layout/default"/>
    <dgm:cxn modelId="{7DE10FB3-0E1B-4F62-B4D4-908091282CE9}" type="presParOf" srcId="{E1A7DB10-6AB6-43B9-AD60-33667922D74C}" destId="{F296B5C1-D98B-4E5B-8C89-4ED5A535731E}" srcOrd="1" destOrd="0" presId="urn:microsoft.com/office/officeart/2005/8/layout/default"/>
    <dgm:cxn modelId="{AF1E26C8-B42B-4931-91BA-0E07B162BE24}" type="presParOf" srcId="{E1A7DB10-6AB6-43B9-AD60-33667922D74C}" destId="{CD23EB5B-739C-4CA2-B25E-94E00EE9444A}" srcOrd="2" destOrd="0" presId="urn:microsoft.com/office/officeart/2005/8/layout/default"/>
    <dgm:cxn modelId="{45D5D099-8F12-41D7-B212-8811C2F0DAC1}" type="presParOf" srcId="{E1A7DB10-6AB6-43B9-AD60-33667922D74C}" destId="{C98976A8-08F4-4C75-B098-E617E136DF0A}" srcOrd="3" destOrd="0" presId="urn:microsoft.com/office/officeart/2005/8/layout/default"/>
    <dgm:cxn modelId="{E6F2E202-7D3A-403E-AB77-1C4C640A7D50}" type="presParOf" srcId="{E1A7DB10-6AB6-43B9-AD60-33667922D74C}" destId="{044DD414-F8B0-4059-AB33-21F337B43C03}" srcOrd="4" destOrd="0" presId="urn:microsoft.com/office/officeart/2005/8/layout/default"/>
    <dgm:cxn modelId="{BE2E787A-D69D-4551-A861-0A7C86053544}" type="presParOf" srcId="{E1A7DB10-6AB6-43B9-AD60-33667922D74C}" destId="{DCB5F3AA-4812-4CE6-94C4-ECF35A4782C9}" srcOrd="5" destOrd="0" presId="urn:microsoft.com/office/officeart/2005/8/layout/default"/>
    <dgm:cxn modelId="{59DCBA32-7650-4609-9D04-104A0BB3CD5E}" type="presParOf" srcId="{E1A7DB10-6AB6-43B9-AD60-33667922D74C}" destId="{71E2AE97-0F1C-42E7-8AA5-B7BDED0C84F2}" srcOrd="6" destOrd="0" presId="urn:microsoft.com/office/officeart/2005/8/layout/default"/>
    <dgm:cxn modelId="{6D307867-BAD5-4AEB-91AC-C68D72B9297C}" type="presParOf" srcId="{E1A7DB10-6AB6-43B9-AD60-33667922D74C}" destId="{DDD62CA2-50FB-4A58-9E33-2A7E70276436}" srcOrd="7" destOrd="0" presId="urn:microsoft.com/office/officeart/2005/8/layout/default"/>
    <dgm:cxn modelId="{49BA6A33-42C0-44AD-A60F-14EEA91F3234}" type="presParOf" srcId="{E1A7DB10-6AB6-43B9-AD60-33667922D74C}" destId="{75F3F3E4-7D3C-4EAE-86C5-80FE4B4EEEBB}" srcOrd="8" destOrd="0" presId="urn:microsoft.com/office/officeart/2005/8/layout/default"/>
    <dgm:cxn modelId="{A376B2EA-DB52-4D68-B01D-31C64513CE3D}" type="presParOf" srcId="{E1A7DB10-6AB6-43B9-AD60-33667922D74C}" destId="{90885995-87A7-4806-B6D7-552AC0B75AB0}" srcOrd="9" destOrd="0" presId="urn:microsoft.com/office/officeart/2005/8/layout/default"/>
    <dgm:cxn modelId="{A74EEEFE-994B-428B-906C-B3FDE9E27000}" type="presParOf" srcId="{E1A7DB10-6AB6-43B9-AD60-33667922D74C}" destId="{AB8DE3EE-2F6F-4B89-93A2-64A34B1B42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247B-C25C-4033-BC33-45CCAF491D69}">
      <dsp:nvSpPr>
        <dsp:cNvPr id="0" name=""/>
        <dsp:cNvSpPr/>
      </dsp:nvSpPr>
      <dsp:spPr>
        <a:xfrm>
          <a:off x="712824" y="943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gym</a:t>
          </a:r>
          <a:endParaRPr lang="en-US" sz="5200" kern="1200"/>
        </a:p>
      </dsp:txBody>
      <dsp:txXfrm>
        <a:off x="712824" y="943"/>
        <a:ext cx="2555851" cy="1533511"/>
      </dsp:txXfrm>
    </dsp:sp>
    <dsp:sp modelId="{24176126-DA8B-4B0B-AC95-633B0D1F25A8}">
      <dsp:nvSpPr>
        <dsp:cNvPr id="0" name=""/>
        <dsp:cNvSpPr/>
      </dsp:nvSpPr>
      <dsp:spPr>
        <a:xfrm>
          <a:off x="3524261" y="943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system</a:t>
          </a:r>
          <a:endParaRPr lang="en-US" sz="5200" kern="1200" dirty="0"/>
        </a:p>
      </dsp:txBody>
      <dsp:txXfrm>
        <a:off x="3524261" y="943"/>
        <a:ext cx="2555851" cy="1533511"/>
      </dsp:txXfrm>
    </dsp:sp>
    <dsp:sp modelId="{5B6920B9-CB37-45EC-A5D9-31E7AA245CE4}">
      <dsp:nvSpPr>
        <dsp:cNvPr id="0" name=""/>
        <dsp:cNvSpPr/>
      </dsp:nvSpPr>
      <dsp:spPr>
        <a:xfrm>
          <a:off x="6335698" y="943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symbol</a:t>
          </a:r>
          <a:endParaRPr lang="en-US" sz="5200" kern="1200"/>
        </a:p>
      </dsp:txBody>
      <dsp:txXfrm>
        <a:off x="6335698" y="943"/>
        <a:ext cx="2555851" cy="1533511"/>
      </dsp:txXfrm>
    </dsp:sp>
    <dsp:sp modelId="{DC40AA8B-1883-4E0B-8255-62D69C20C242}">
      <dsp:nvSpPr>
        <dsp:cNvPr id="0" name=""/>
        <dsp:cNvSpPr/>
      </dsp:nvSpPr>
      <dsp:spPr>
        <a:xfrm>
          <a:off x="712824" y="1790039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mystery</a:t>
          </a:r>
          <a:endParaRPr lang="en-US" sz="5200" kern="1200"/>
        </a:p>
      </dsp:txBody>
      <dsp:txXfrm>
        <a:off x="712824" y="1790039"/>
        <a:ext cx="2555851" cy="1533511"/>
      </dsp:txXfrm>
    </dsp:sp>
    <dsp:sp modelId="{4DA1C1B6-475F-4D25-BB52-B592F294C2C6}">
      <dsp:nvSpPr>
        <dsp:cNvPr id="0" name=""/>
        <dsp:cNvSpPr/>
      </dsp:nvSpPr>
      <dsp:spPr>
        <a:xfrm>
          <a:off x="3524261" y="1790039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crystal</a:t>
          </a:r>
          <a:endParaRPr lang="en-US" sz="5200" kern="1200"/>
        </a:p>
      </dsp:txBody>
      <dsp:txXfrm>
        <a:off x="3524261" y="1790039"/>
        <a:ext cx="2555851" cy="1533511"/>
      </dsp:txXfrm>
    </dsp:sp>
    <dsp:sp modelId="{F402FB5D-B91D-4316-B1B4-2118ED676060}">
      <dsp:nvSpPr>
        <dsp:cNvPr id="0" name=""/>
        <dsp:cNvSpPr/>
      </dsp:nvSpPr>
      <dsp:spPr>
        <a:xfrm>
          <a:off x="6335698" y="1790039"/>
          <a:ext cx="2555851" cy="1533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myth</a:t>
          </a:r>
          <a:endParaRPr lang="en-US" sz="5200" kern="1200"/>
        </a:p>
      </dsp:txBody>
      <dsp:txXfrm>
        <a:off x="6335698" y="1790039"/>
        <a:ext cx="2555851" cy="153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7F21-35D1-4692-A849-082B37FB6146}">
      <dsp:nvSpPr>
        <dsp:cNvPr id="0" name=""/>
        <dsp:cNvSpPr/>
      </dsp:nvSpPr>
      <dsp:spPr>
        <a:xfrm>
          <a:off x="525221" y="2832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party</a:t>
          </a:r>
          <a:endParaRPr lang="en-US" sz="5300" kern="1200"/>
        </a:p>
      </dsp:txBody>
      <dsp:txXfrm>
        <a:off x="525221" y="2832"/>
        <a:ext cx="2315711" cy="1389426"/>
      </dsp:txXfrm>
    </dsp:sp>
    <dsp:sp modelId="{192355FB-FBE6-46C4-8F7D-23915633E469}">
      <dsp:nvSpPr>
        <dsp:cNvPr id="0" name=""/>
        <dsp:cNvSpPr/>
      </dsp:nvSpPr>
      <dsp:spPr>
        <a:xfrm>
          <a:off x="3072504" y="2832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22688"/>
                <a:satOff val="2608"/>
                <a:lumOff val="-207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2688"/>
                <a:satOff val="2608"/>
                <a:lumOff val="-207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2688"/>
                <a:satOff val="2608"/>
                <a:lumOff val="-207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lady</a:t>
          </a:r>
          <a:endParaRPr lang="en-US" sz="5300" kern="1200"/>
        </a:p>
      </dsp:txBody>
      <dsp:txXfrm>
        <a:off x="3072504" y="2832"/>
        <a:ext cx="2315711" cy="1389426"/>
      </dsp:txXfrm>
    </dsp:sp>
    <dsp:sp modelId="{1B545248-2647-4849-96A0-55F891FB5387}">
      <dsp:nvSpPr>
        <dsp:cNvPr id="0" name=""/>
        <dsp:cNvSpPr/>
      </dsp:nvSpPr>
      <dsp:spPr>
        <a:xfrm>
          <a:off x="525221" y="1623830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45376"/>
                <a:satOff val="5216"/>
                <a:lumOff val="-415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5376"/>
                <a:satOff val="5216"/>
                <a:lumOff val="-415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5376"/>
                <a:satOff val="5216"/>
                <a:lumOff val="-415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family</a:t>
          </a:r>
          <a:endParaRPr lang="en-US" sz="5300" kern="1200"/>
        </a:p>
      </dsp:txBody>
      <dsp:txXfrm>
        <a:off x="525221" y="1623830"/>
        <a:ext cx="2315711" cy="1389426"/>
      </dsp:txXfrm>
    </dsp:sp>
    <dsp:sp modelId="{C0024113-5AFF-4ED8-A98A-57604E2F5D5C}">
      <dsp:nvSpPr>
        <dsp:cNvPr id="0" name=""/>
        <dsp:cNvSpPr/>
      </dsp:nvSpPr>
      <dsp:spPr>
        <a:xfrm>
          <a:off x="3072504" y="1623830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68064"/>
                <a:satOff val="7823"/>
                <a:lumOff val="-62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8064"/>
                <a:satOff val="7823"/>
                <a:lumOff val="-62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8064"/>
                <a:satOff val="7823"/>
                <a:lumOff val="-62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empty</a:t>
          </a:r>
          <a:endParaRPr lang="en-US" sz="5300" kern="1200"/>
        </a:p>
      </dsp:txBody>
      <dsp:txXfrm>
        <a:off x="3072504" y="1623830"/>
        <a:ext cx="2315711" cy="1389426"/>
      </dsp:txXfrm>
    </dsp:sp>
    <dsp:sp modelId="{909BD2C0-D061-415E-A5DD-3C10CF217F52}">
      <dsp:nvSpPr>
        <dsp:cNvPr id="0" name=""/>
        <dsp:cNvSpPr/>
      </dsp:nvSpPr>
      <dsp:spPr>
        <a:xfrm>
          <a:off x="525221" y="3244828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90751"/>
                <a:satOff val="10431"/>
                <a:lumOff val="-831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90751"/>
                <a:satOff val="10431"/>
                <a:lumOff val="-831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90751"/>
                <a:satOff val="10431"/>
                <a:lumOff val="-831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berry</a:t>
          </a:r>
          <a:endParaRPr lang="en-US" sz="5300" kern="1200"/>
        </a:p>
      </dsp:txBody>
      <dsp:txXfrm>
        <a:off x="525221" y="3244828"/>
        <a:ext cx="2315711" cy="1389426"/>
      </dsp:txXfrm>
    </dsp:sp>
    <dsp:sp modelId="{CF42CD2A-3022-49C5-B1CB-53218EC6F7A3}">
      <dsp:nvSpPr>
        <dsp:cNvPr id="0" name=""/>
        <dsp:cNvSpPr/>
      </dsp:nvSpPr>
      <dsp:spPr>
        <a:xfrm>
          <a:off x="3072504" y="3244828"/>
          <a:ext cx="2315711" cy="1389426"/>
        </a:xfrm>
        <a:prstGeom prst="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113439"/>
                <a:satOff val="13039"/>
                <a:lumOff val="-1039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/>
            <a:t>hungry</a:t>
          </a:r>
          <a:endParaRPr lang="en-US" sz="5300" kern="1200"/>
        </a:p>
      </dsp:txBody>
      <dsp:txXfrm>
        <a:off x="3072504" y="3244828"/>
        <a:ext cx="2315711" cy="1389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BA5E-4221-44A9-B380-387B2915C837}">
      <dsp:nvSpPr>
        <dsp:cNvPr id="0" name=""/>
        <dsp:cNvSpPr/>
      </dsp:nvSpPr>
      <dsp:spPr>
        <a:xfrm>
          <a:off x="225102" y="2172"/>
          <a:ext cx="2860678" cy="1716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cry</a:t>
          </a:r>
          <a:endParaRPr lang="en-US" sz="5900" kern="1200"/>
        </a:p>
      </dsp:txBody>
      <dsp:txXfrm>
        <a:off x="225102" y="2172"/>
        <a:ext cx="2860678" cy="1716406"/>
      </dsp:txXfrm>
    </dsp:sp>
    <dsp:sp modelId="{46717B28-D13D-4E31-B0F7-0B7DA3943D97}">
      <dsp:nvSpPr>
        <dsp:cNvPr id="0" name=""/>
        <dsp:cNvSpPr/>
      </dsp:nvSpPr>
      <dsp:spPr>
        <a:xfrm>
          <a:off x="3371848" y="2172"/>
          <a:ext cx="2860678" cy="1716406"/>
        </a:xfrm>
        <a:prstGeom prst="rect">
          <a:avLst/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fly</a:t>
          </a:r>
          <a:endParaRPr lang="en-US" sz="5900" kern="1200"/>
        </a:p>
      </dsp:txBody>
      <dsp:txXfrm>
        <a:off x="3371848" y="2172"/>
        <a:ext cx="2860678" cy="1716406"/>
      </dsp:txXfrm>
    </dsp:sp>
    <dsp:sp modelId="{667548B9-4F71-417F-B4DB-2CB2D0C0F9C7}">
      <dsp:nvSpPr>
        <dsp:cNvPr id="0" name=""/>
        <dsp:cNvSpPr/>
      </dsp:nvSpPr>
      <dsp:spPr>
        <a:xfrm>
          <a:off x="6518594" y="2172"/>
          <a:ext cx="2860678" cy="1716406"/>
        </a:xfrm>
        <a:prstGeom prst="rect">
          <a:avLst/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spy</a:t>
          </a:r>
          <a:endParaRPr lang="en-US" sz="5900" kern="1200"/>
        </a:p>
      </dsp:txBody>
      <dsp:txXfrm>
        <a:off x="6518594" y="2172"/>
        <a:ext cx="2860678" cy="1716406"/>
      </dsp:txXfrm>
    </dsp:sp>
    <dsp:sp modelId="{85641562-8DB2-4DD0-9DF4-4B598A94640C}">
      <dsp:nvSpPr>
        <dsp:cNvPr id="0" name=""/>
        <dsp:cNvSpPr/>
      </dsp:nvSpPr>
      <dsp:spPr>
        <a:xfrm>
          <a:off x="225102" y="2004647"/>
          <a:ext cx="2860678" cy="1716406"/>
        </a:xfrm>
        <a:prstGeom prst="rect">
          <a:avLst/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reply</a:t>
          </a:r>
          <a:endParaRPr lang="en-US" sz="5900" kern="1200"/>
        </a:p>
      </dsp:txBody>
      <dsp:txXfrm>
        <a:off x="225102" y="2004647"/>
        <a:ext cx="2860678" cy="1716406"/>
      </dsp:txXfrm>
    </dsp:sp>
    <dsp:sp modelId="{B531C5BD-360C-46F8-AAC5-1AEE5DFBDF0A}">
      <dsp:nvSpPr>
        <dsp:cNvPr id="0" name=""/>
        <dsp:cNvSpPr/>
      </dsp:nvSpPr>
      <dsp:spPr>
        <a:xfrm>
          <a:off x="3371848" y="2004647"/>
          <a:ext cx="2860678" cy="1716406"/>
        </a:xfrm>
        <a:prstGeom prst="rect">
          <a:avLst/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magnify</a:t>
          </a:r>
          <a:endParaRPr lang="en-US" sz="5900" kern="1200"/>
        </a:p>
      </dsp:txBody>
      <dsp:txXfrm>
        <a:off x="3371848" y="2004647"/>
        <a:ext cx="2860678" cy="1716406"/>
      </dsp:txXfrm>
    </dsp:sp>
    <dsp:sp modelId="{F678EE94-1340-4B08-9A77-1B7DFB043132}">
      <dsp:nvSpPr>
        <dsp:cNvPr id="0" name=""/>
        <dsp:cNvSpPr/>
      </dsp:nvSpPr>
      <dsp:spPr>
        <a:xfrm>
          <a:off x="6518594" y="2004647"/>
          <a:ext cx="2860678" cy="1716406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multiply</a:t>
          </a:r>
          <a:endParaRPr lang="en-US" sz="5900" kern="1200"/>
        </a:p>
      </dsp:txBody>
      <dsp:txXfrm>
        <a:off x="6518594" y="2004647"/>
        <a:ext cx="2860678" cy="1716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FF129-10A8-4DF8-B4E6-C1D0E1AB3CB8}">
      <dsp:nvSpPr>
        <dsp:cNvPr id="0" name=""/>
        <dsp:cNvSpPr/>
      </dsp:nvSpPr>
      <dsp:spPr>
        <a:xfrm>
          <a:off x="225102" y="2172"/>
          <a:ext cx="2860678" cy="1716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tx1"/>
              </a:solidFill>
            </a:rPr>
            <a:t>Y is a consonant when it is at the beginning of the word or syllable, here’s some words to read.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25102" y="2172"/>
        <a:ext cx="2860678" cy="1716406"/>
      </dsp:txXfrm>
    </dsp:sp>
    <dsp:sp modelId="{CD23EB5B-739C-4CA2-B25E-94E00EE9444A}">
      <dsp:nvSpPr>
        <dsp:cNvPr id="0" name=""/>
        <dsp:cNvSpPr/>
      </dsp:nvSpPr>
      <dsp:spPr>
        <a:xfrm>
          <a:off x="3371848" y="2172"/>
          <a:ext cx="2860678" cy="1716406"/>
        </a:xfrm>
        <a:prstGeom prst="rect">
          <a:avLst/>
        </a:prstGeom>
        <a:solidFill>
          <a:schemeClr val="accent2">
            <a:hueOff val="22688"/>
            <a:satOff val="2608"/>
            <a:lumOff val="-2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bg1"/>
              </a:solidFill>
            </a:rPr>
            <a:t>Yell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371848" y="2172"/>
        <a:ext cx="2860678" cy="1716406"/>
      </dsp:txXfrm>
    </dsp:sp>
    <dsp:sp modelId="{044DD414-F8B0-4059-AB33-21F337B43C03}">
      <dsp:nvSpPr>
        <dsp:cNvPr id="0" name=""/>
        <dsp:cNvSpPr/>
      </dsp:nvSpPr>
      <dsp:spPr>
        <a:xfrm>
          <a:off x="6518594" y="2172"/>
          <a:ext cx="2860678" cy="1716406"/>
        </a:xfrm>
        <a:prstGeom prst="rect">
          <a:avLst/>
        </a:prstGeom>
        <a:solidFill>
          <a:schemeClr val="accent2">
            <a:hueOff val="45376"/>
            <a:satOff val="5216"/>
            <a:lumOff val="-4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Yoghurt</a:t>
          </a:r>
          <a:endParaRPr lang="en-US" sz="2300" kern="1200" dirty="0"/>
        </a:p>
      </dsp:txBody>
      <dsp:txXfrm>
        <a:off x="6518594" y="2172"/>
        <a:ext cx="2860678" cy="1716406"/>
      </dsp:txXfrm>
    </dsp:sp>
    <dsp:sp modelId="{71E2AE97-0F1C-42E7-8AA5-B7BDED0C84F2}">
      <dsp:nvSpPr>
        <dsp:cNvPr id="0" name=""/>
        <dsp:cNvSpPr/>
      </dsp:nvSpPr>
      <dsp:spPr>
        <a:xfrm>
          <a:off x="225102" y="2004647"/>
          <a:ext cx="2860678" cy="1716406"/>
        </a:xfrm>
        <a:prstGeom prst="rect">
          <a:avLst/>
        </a:prstGeom>
        <a:solidFill>
          <a:schemeClr val="accent2">
            <a:hueOff val="68064"/>
            <a:satOff val="7823"/>
            <a:lumOff val="-6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Yak</a:t>
          </a:r>
          <a:endParaRPr lang="en-US" sz="2300" kern="1200"/>
        </a:p>
      </dsp:txBody>
      <dsp:txXfrm>
        <a:off x="225102" y="2004647"/>
        <a:ext cx="2860678" cy="1716406"/>
      </dsp:txXfrm>
    </dsp:sp>
    <dsp:sp modelId="{75F3F3E4-7D3C-4EAE-86C5-80FE4B4EEEBB}">
      <dsp:nvSpPr>
        <dsp:cNvPr id="0" name=""/>
        <dsp:cNvSpPr/>
      </dsp:nvSpPr>
      <dsp:spPr>
        <a:xfrm>
          <a:off x="3371848" y="2004647"/>
          <a:ext cx="2860678" cy="1716406"/>
        </a:xfrm>
        <a:prstGeom prst="rect">
          <a:avLst/>
        </a:prstGeom>
        <a:solidFill>
          <a:schemeClr val="accent2">
            <a:hueOff val="90751"/>
            <a:satOff val="10431"/>
            <a:lumOff val="-8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Yet</a:t>
          </a:r>
          <a:endParaRPr lang="en-US" sz="2300" kern="1200"/>
        </a:p>
      </dsp:txBody>
      <dsp:txXfrm>
        <a:off x="3371848" y="2004647"/>
        <a:ext cx="2860678" cy="1716406"/>
      </dsp:txXfrm>
    </dsp:sp>
    <dsp:sp modelId="{AB8DE3EE-2F6F-4B89-93A2-64A34B1B42D5}">
      <dsp:nvSpPr>
        <dsp:cNvPr id="0" name=""/>
        <dsp:cNvSpPr/>
      </dsp:nvSpPr>
      <dsp:spPr>
        <a:xfrm>
          <a:off x="6518594" y="2004647"/>
          <a:ext cx="2860678" cy="1716406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crayon</a:t>
          </a:r>
          <a:endParaRPr lang="en-US" sz="2300" kern="1200"/>
        </a:p>
      </dsp:txBody>
      <dsp:txXfrm>
        <a:off x="6518594" y="2004647"/>
        <a:ext cx="2860678" cy="171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9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9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1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2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1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5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17DF3-AFA7-4FEA-8298-ACD9B76AF10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F20187-A3DE-495F-832F-BD7163F9333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6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1.jp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2159-AF58-45DD-AC1B-0DF1B398A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3E434-6858-42B4-9924-079B50477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40BD9B2-EF19-4249-BE3E-8029EAF0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23" y="802298"/>
            <a:ext cx="9280429" cy="4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05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BC16-4820-4CE3-A3AC-D2861C65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Why the letter y thinks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44E6-594D-4C71-A7FD-E02D411EC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C20C44-2C97-4608-9911-B3A407FB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681037"/>
            <a:ext cx="10678551" cy="52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70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6667-A4EB-4FAE-AFD0-0937FAD0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Lets try these words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A61018-EB04-4916-A42C-25CF91AD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700" cap="all" dirty="0">
                <a:solidFill>
                  <a:srgbClr val="0070C0"/>
                </a:solidFill>
              </a:rPr>
              <a:t>Here’s a list of words where the semi-vowel ‘y’ acts as a vowel </a:t>
            </a:r>
          </a:p>
        </p:txBody>
      </p:sp>
    </p:spTree>
    <p:extLst>
      <p:ext uri="{BB962C8B-B14F-4D97-AF65-F5344CB8AC3E}">
        <p14:creationId xmlns:p14="http://schemas.microsoft.com/office/powerpoint/2010/main" val="39774470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CF4D-1482-4DA7-8286-7249EA6C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Semi-vowel makes short ‘I’ sound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FEFCD1-BAA9-4512-B93D-438387526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7489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slide 4">
            <a:hlinkClick r:id="" action="ppaction://media"/>
            <a:extLst>
              <a:ext uri="{FF2B5EF4-FFF2-40B4-BE49-F238E27FC236}">
                <a16:creationId xmlns:a16="http://schemas.microsoft.com/office/drawing/2014/main" id="{E36C181D-3688-4E66-9E8F-AAB383D71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9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C5EC7-5C9E-467D-9DB4-7037933E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03" y="2122832"/>
            <a:ext cx="3272093" cy="2674198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Semi-vowel  ‘y’ makes a long ‘e’ sound</a:t>
            </a:r>
          </a:p>
        </p:txBody>
      </p:sp>
      <p:cxnSp>
        <p:nvCxnSpPr>
          <p:cNvPr id="35" name="Straight Connector 27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F2927E-1C9F-4B04-819C-8FA7F29A3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538846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hlinkClick r:id="" action="ppaction://media"/>
            <a:extLst>
              <a:ext uri="{FF2B5EF4-FFF2-40B4-BE49-F238E27FC236}">
                <a16:creationId xmlns:a16="http://schemas.microsoft.com/office/drawing/2014/main" id="{50CC7F6D-E284-42DE-B669-5F2536895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CCBDD-D111-4EF1-9F2F-6907B81C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Semi-vowel ‘y’ as a short ‘I’ sound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78FD59-DDC2-4141-90B4-479C9C81D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2631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18C729-50D8-4FD7-8EEC-ACEDC8AC4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2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EA125-51FF-4580-B683-91593C60C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‘Y’ as a consonant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4EA839-1DC7-4ECF-BF35-DC2D71065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21430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384EF9-14C7-4BA4-8D24-E45D2D738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2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105</Words>
  <Application>Microsoft Office PowerPoint</Application>
  <PresentationFormat>Widescreen</PresentationFormat>
  <Paragraphs>31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PowerPoint Presentation</vt:lpstr>
      <vt:lpstr>Why the letter y thinks i</vt:lpstr>
      <vt:lpstr>Lets try these words</vt:lpstr>
      <vt:lpstr>Semi-vowel makes short ‘I’ sound</vt:lpstr>
      <vt:lpstr>Semi-vowel  ‘y’ makes a long ‘e’ sound</vt:lpstr>
      <vt:lpstr>Semi-vowel ‘y’ as a short ‘I’ sound</vt:lpstr>
      <vt:lpstr>‘Y’ as a consonant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Carroll Vickers</dc:creator>
  <cp:lastModifiedBy>Abigail Carroll Vickers</cp:lastModifiedBy>
  <cp:revision>4</cp:revision>
  <dcterms:created xsi:type="dcterms:W3CDTF">2020-06-12T10:44:27Z</dcterms:created>
  <dcterms:modified xsi:type="dcterms:W3CDTF">2020-06-12T10:58:56Z</dcterms:modified>
</cp:coreProperties>
</file>