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9144000"/>
  <p:notesSz cx="6797675" cy="9926625"/>
  <p:embeddedFontLst>
    <p:embeddedFont>
      <p:font typeface="Garamond"/>
      <p:regular r:id="rId27"/>
      <p:bold r:id="rId28"/>
      <p:italic r:id="rId29"/>
      <p:boldItalic r:id="rId30"/>
    </p:embeddedFont>
    <p:embeddedFont>
      <p:font typeface="Playwrite GB S"/>
      <p:regular r:id="rId31"/>
      <p:italic r:id="rId32"/>
    </p:embeddedFont>
    <p:embeddedFont>
      <p:font typeface="Recursive"/>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5" roundtripDataSignature="AMtx7miPtOF+22BjqdTWc+0sPXvsaH/g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Garamond-bold.fntdata"/><Relationship Id="rId27" Type="http://schemas.openxmlformats.org/officeDocument/2006/relationships/font" Target="fonts/Garamon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Garamon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laywriteGBS-regular.fntdata"/><Relationship Id="rId30" Type="http://schemas.openxmlformats.org/officeDocument/2006/relationships/font" Target="fonts/Garamond-boldItalic.fntdata"/><Relationship Id="rId11" Type="http://schemas.openxmlformats.org/officeDocument/2006/relationships/slide" Target="slides/slide6.xml"/><Relationship Id="rId33" Type="http://schemas.openxmlformats.org/officeDocument/2006/relationships/font" Target="fonts/Recursive-regular.fntdata"/><Relationship Id="rId10" Type="http://schemas.openxmlformats.org/officeDocument/2006/relationships/slide" Target="slides/slide5.xml"/><Relationship Id="rId32" Type="http://schemas.openxmlformats.org/officeDocument/2006/relationships/font" Target="fonts/PlaywriteGBS-italic.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Recursive-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1: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 name="Google Shape;100;p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 name="Google Shape;108;p2: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p3: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4" name="Google Shape;124;p4: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fb505f67c9_0_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fb505f67c9_0_0: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fc0cf76885_0_0: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6" name="Google Shape;136;g2fc0cf76885_0_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6: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p6: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48f72cfae3_0_3: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g248f72cfae3_0_3: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f8d3ae098e_3_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3f8d3ae098e_3_0: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fb505f67c9_0_6: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fb505f67c9_0_6: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fb505f67c9_0_13: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fb505f67c9_0_13: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7: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p7: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8: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9" name="Google Shape;189;p8: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9: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9: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0: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4" name="Google Shape;204;p10: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1: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p1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fa7a6b2e92_0_0: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7" name="Google Shape;217;g3fa7a6b2e92_0_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fa7a6b2e92_0_6: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g3fa7a6b2e92_0_6: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fb64afb20d_0_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fb64afb20d_0_0: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fa7a6b2e92_0_12: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6" name="Google Shape;236;g3fa7a6b2e92_0_12: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2: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12: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 name="Shape 20"/>
        <p:cNvGrpSpPr/>
        <p:nvPr/>
      </p:nvGrpSpPr>
      <p:grpSpPr>
        <a:xfrm>
          <a:off x="0" y="0"/>
          <a:ext cx="0" cy="0"/>
          <a:chOff x="0" y="0"/>
          <a:chExt cx="0" cy="0"/>
        </a:xfrm>
      </p:grpSpPr>
      <p:sp>
        <p:nvSpPr>
          <p:cNvPr id="21" name="Google Shape;21;p14"/>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4"/>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23" name="Google Shape;23;p14"/>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4" name="Shape 24"/>
        <p:cNvGrpSpPr/>
        <p:nvPr/>
      </p:nvGrpSpPr>
      <p:grpSpPr>
        <a:xfrm>
          <a:off x="0" y="0"/>
          <a:ext cx="0" cy="0"/>
          <a:chOff x="0" y="0"/>
          <a:chExt cx="0" cy="0"/>
        </a:xfrm>
      </p:grpSpPr>
      <p:grpSp>
        <p:nvGrpSpPr>
          <p:cNvPr id="25" name="Google Shape;25;p15"/>
          <p:cNvGrpSpPr/>
          <p:nvPr/>
        </p:nvGrpSpPr>
        <p:grpSpPr>
          <a:xfrm>
            <a:off x="0" y="0"/>
            <a:ext cx="9140825" cy="6850063"/>
            <a:chOff x="0" y="0"/>
            <a:chExt cx="5758" cy="4315"/>
          </a:xfrm>
        </p:grpSpPr>
        <p:grpSp>
          <p:nvGrpSpPr>
            <p:cNvPr id="26" name="Google Shape;26;p15"/>
            <p:cNvGrpSpPr/>
            <p:nvPr/>
          </p:nvGrpSpPr>
          <p:grpSpPr>
            <a:xfrm>
              <a:off x="1728" y="2230"/>
              <a:ext cx="4027" cy="2085"/>
              <a:chOff x="1728" y="2230"/>
              <a:chExt cx="4027" cy="2085"/>
            </a:xfrm>
          </p:grpSpPr>
          <p:sp>
            <p:nvSpPr>
              <p:cNvPr id="27" name="Google Shape;27;p15"/>
              <p:cNvSpPr/>
              <p:nvPr/>
            </p:nvSpPr>
            <p:spPr>
              <a:xfrm>
                <a:off x="1728" y="2644"/>
                <a:ext cx="2882" cy="1671"/>
              </a:xfrm>
              <a:custGeom>
                <a:rect b="b" l="l" r="r" t="t"/>
                <a:pathLst>
                  <a:path extrusionOk="0" h="1671" w="2882">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a:gsLst>
                  <a:gs pos="0">
                    <a:schemeClr val="dk2"/>
                  </a:gs>
                  <a:gs pos="100000">
                    <a:srgbClr val="003092"/>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sp>
            <p:nvSpPr>
              <p:cNvPr id="28" name="Google Shape;28;p15"/>
              <p:cNvSpPr/>
              <p:nvPr/>
            </p:nvSpPr>
            <p:spPr>
              <a:xfrm>
                <a:off x="4170" y="2671"/>
                <a:ext cx="1259" cy="811"/>
              </a:xfrm>
              <a:custGeom>
                <a:rect b="b" l="l" r="r" t="t"/>
                <a:pathLst>
                  <a:path extrusionOk="0" h="811" w="1259">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a:gsLst>
                  <a:gs pos="0">
                    <a:schemeClr val="dk2"/>
                  </a:gs>
                  <a:gs pos="100000">
                    <a:srgbClr val="003092"/>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sp>
            <p:nvSpPr>
              <p:cNvPr id="29" name="Google Shape;29;p15"/>
              <p:cNvSpPr/>
              <p:nvPr/>
            </p:nvSpPr>
            <p:spPr>
              <a:xfrm>
                <a:off x="2900" y="3346"/>
                <a:ext cx="2849" cy="969"/>
              </a:xfrm>
              <a:custGeom>
                <a:rect b="b" l="l" r="r" t="t"/>
                <a:pathLst>
                  <a:path extrusionOk="0" h="969" w="284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a:gsLst>
                  <a:gs pos="0">
                    <a:srgbClr val="002E8B"/>
                  </a:gs>
                  <a:gs pos="100000">
                    <a:schemeClr val="dk2"/>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sp>
            <p:nvSpPr>
              <p:cNvPr id="30" name="Google Shape;30;p15"/>
              <p:cNvSpPr/>
              <p:nvPr/>
            </p:nvSpPr>
            <p:spPr>
              <a:xfrm>
                <a:off x="2748" y="2230"/>
                <a:ext cx="3007" cy="2085"/>
              </a:xfrm>
              <a:custGeom>
                <a:rect b="b" l="l" r="r" t="t"/>
                <a:pathLst>
                  <a:path extrusionOk="0" h="2085" w="3007">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sp>
            <p:nvSpPr>
              <p:cNvPr id="31" name="Google Shape;31;p15"/>
              <p:cNvSpPr/>
              <p:nvPr/>
            </p:nvSpPr>
            <p:spPr>
              <a:xfrm>
                <a:off x="4501" y="2317"/>
                <a:ext cx="1248" cy="539"/>
              </a:xfrm>
              <a:custGeom>
                <a:rect b="b" l="l" r="r" t="t"/>
                <a:pathLst>
                  <a:path extrusionOk="0" h="539" w="1248">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a:gsLst>
                  <a:gs pos="0">
                    <a:srgbClr val="003090"/>
                  </a:gs>
                  <a:gs pos="100000">
                    <a:schemeClr val="dk2"/>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grpSp>
        <p:sp>
          <p:nvSpPr>
            <p:cNvPr id="32" name="Google Shape;32;p15"/>
            <p:cNvSpPr/>
            <p:nvPr/>
          </p:nvSpPr>
          <p:spPr>
            <a:xfrm>
              <a:off x="3322" y="1341"/>
              <a:ext cx="1825" cy="1537"/>
            </a:xfrm>
            <a:custGeom>
              <a:rect b="b" l="l" r="r" t="t"/>
              <a:pathLst>
                <a:path extrusionOk="0" h="1469" w="2296">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a:gsLst>
                <a:gs pos="0">
                  <a:srgbClr val="002F8D"/>
                </a:gs>
                <a:gs pos="100000">
                  <a:schemeClr val="dk2"/>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sp>
          <p:nvSpPr>
            <p:cNvPr id="33" name="Google Shape;33;p15"/>
            <p:cNvSpPr/>
            <p:nvPr/>
          </p:nvSpPr>
          <p:spPr>
            <a:xfrm>
              <a:off x="0" y="0"/>
              <a:ext cx="5758" cy="1776"/>
            </a:xfrm>
            <a:custGeom>
              <a:rect b="b" l="l" r="r" t="t"/>
              <a:pathLst>
                <a:path extrusionOk="0" h="1906" w="5740">
                  <a:moveTo>
                    <a:pt x="0" y="0"/>
                  </a:moveTo>
                  <a:lnTo>
                    <a:pt x="0" y="1906"/>
                  </a:lnTo>
                  <a:lnTo>
                    <a:pt x="5740" y="1906"/>
                  </a:lnTo>
                  <a:lnTo>
                    <a:pt x="5740" y="0"/>
                  </a:lnTo>
                  <a:lnTo>
                    <a:pt x="0" y="0"/>
                  </a:lnTo>
                  <a:lnTo>
                    <a:pt x="0" y="0"/>
                  </a:lnTo>
                  <a:close/>
                </a:path>
              </a:pathLst>
            </a:custGeom>
            <a:gradFill>
              <a:gsLst>
                <a:gs pos="0">
                  <a:schemeClr val="dk1"/>
                </a:gs>
                <a:gs pos="100000">
                  <a:schemeClr val="dk2"/>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grpSp>
      <p:sp>
        <p:nvSpPr>
          <p:cNvPr id="34" name="Google Shape;34;p15"/>
          <p:cNvSpPr txBox="1"/>
          <p:nvPr>
            <p:ph type="ctrTitle"/>
          </p:nvPr>
        </p:nvSpPr>
        <p:spPr>
          <a:xfrm>
            <a:off x="685800" y="1736725"/>
            <a:ext cx="7772400" cy="19208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6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5" name="Google Shape;35;p1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SzPts val="2240"/>
              <a:buFont typeface="Noto Sans Symbols"/>
              <a:buNone/>
              <a:defRPr/>
            </a:lvl1pPr>
            <a:lvl2pPr lvl="1" algn="l">
              <a:lnSpc>
                <a:spcPct val="100000"/>
              </a:lnSpc>
              <a:spcBef>
                <a:spcPts val="360"/>
              </a:spcBef>
              <a:spcAft>
                <a:spcPts val="0"/>
              </a:spcAft>
              <a:buSzPts val="1260"/>
              <a:buChar char="■"/>
              <a:defRPr/>
            </a:lvl2pPr>
            <a:lvl3pPr lvl="2" algn="l">
              <a:lnSpc>
                <a:spcPct val="100000"/>
              </a:lnSpc>
              <a:spcBef>
                <a:spcPts val="360"/>
              </a:spcBef>
              <a:spcAft>
                <a:spcPts val="0"/>
              </a:spcAft>
              <a:buSzPts val="1260"/>
              <a:buChar char="■"/>
              <a:defRPr/>
            </a:lvl3pPr>
            <a:lvl4pPr lvl="3" algn="l">
              <a:lnSpc>
                <a:spcPct val="100000"/>
              </a:lnSpc>
              <a:spcBef>
                <a:spcPts val="360"/>
              </a:spcBef>
              <a:spcAft>
                <a:spcPts val="0"/>
              </a:spcAft>
              <a:buSzPts val="1260"/>
              <a:buChar char="■"/>
              <a:defRPr/>
            </a:lvl4pPr>
            <a:lvl5pPr lvl="4" algn="l">
              <a:lnSpc>
                <a:spcPct val="100000"/>
              </a:lnSpc>
              <a:spcBef>
                <a:spcPts val="360"/>
              </a:spcBef>
              <a:spcAft>
                <a:spcPts val="0"/>
              </a:spcAft>
              <a:buSzPts val="1260"/>
              <a:buChar char="■"/>
              <a:defRPr/>
            </a:lvl5pPr>
            <a:lvl6pPr lvl="5" algn="l">
              <a:lnSpc>
                <a:spcPct val="100000"/>
              </a:lnSpc>
              <a:spcBef>
                <a:spcPts val="360"/>
              </a:spcBef>
              <a:spcAft>
                <a:spcPts val="0"/>
              </a:spcAft>
              <a:buSzPts val="1260"/>
              <a:buChar char="■"/>
              <a:defRPr/>
            </a:lvl6pPr>
            <a:lvl7pPr lvl="6" algn="l">
              <a:lnSpc>
                <a:spcPct val="100000"/>
              </a:lnSpc>
              <a:spcBef>
                <a:spcPts val="360"/>
              </a:spcBef>
              <a:spcAft>
                <a:spcPts val="0"/>
              </a:spcAft>
              <a:buSzPts val="1260"/>
              <a:buChar char="■"/>
              <a:defRPr/>
            </a:lvl7pPr>
            <a:lvl8pPr lvl="7" algn="l">
              <a:lnSpc>
                <a:spcPct val="100000"/>
              </a:lnSpc>
              <a:spcBef>
                <a:spcPts val="360"/>
              </a:spcBef>
              <a:spcAft>
                <a:spcPts val="0"/>
              </a:spcAft>
              <a:buSzPts val="1260"/>
              <a:buChar char="■"/>
              <a:defRPr/>
            </a:lvl8pPr>
            <a:lvl9pPr lvl="8" algn="l">
              <a:lnSpc>
                <a:spcPct val="100000"/>
              </a:lnSpc>
              <a:spcBef>
                <a:spcPts val="360"/>
              </a:spcBef>
              <a:spcAft>
                <a:spcPts val="0"/>
              </a:spcAft>
              <a:buSzPts val="1260"/>
              <a:buChar char="■"/>
              <a:defRPr/>
            </a:lvl9pPr>
          </a:lstStyle>
          <a:p/>
        </p:txBody>
      </p:sp>
      <p:sp>
        <p:nvSpPr>
          <p:cNvPr id="36" name="Google Shape;36;p15"/>
          <p:cNvSpPr txBox="1"/>
          <p:nvPr>
            <p:ph idx="10" type="dt"/>
          </p:nvPr>
        </p:nvSpPr>
        <p:spPr>
          <a:xfrm>
            <a:off x="457200" y="6248400"/>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5"/>
          <p:cNvSpPr txBox="1"/>
          <p:nvPr>
            <p:ph idx="11" type="ftr"/>
          </p:nvPr>
        </p:nvSpPr>
        <p:spPr>
          <a:xfrm>
            <a:off x="3124200" y="6251575"/>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5"/>
          <p:cNvSpPr txBox="1"/>
          <p:nvPr>
            <p:ph idx="12" type="sldNum"/>
          </p:nvPr>
        </p:nvSpPr>
        <p:spPr>
          <a:xfrm>
            <a:off x="6553200" y="625475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 name="Shape 39"/>
        <p:cNvGrpSpPr/>
        <p:nvPr/>
      </p:nvGrpSpPr>
      <p:grpSpPr>
        <a:xfrm>
          <a:off x="0" y="0"/>
          <a:ext cx="0" cy="0"/>
          <a:chOff x="0" y="0"/>
          <a:chExt cx="0" cy="0"/>
        </a:xfrm>
      </p:grpSpPr>
      <p:sp>
        <p:nvSpPr>
          <p:cNvPr id="40" name="Google Shape;40;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1" name="Google Shape;41;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360"/>
              </a:spcBef>
              <a:spcAft>
                <a:spcPts val="0"/>
              </a:spcAft>
              <a:buSzPts val="1260"/>
              <a:buChar char="■"/>
              <a:defRPr/>
            </a:lvl2pPr>
            <a:lvl3pPr indent="-308610" lvl="2" marL="1371600" algn="l">
              <a:lnSpc>
                <a:spcPct val="100000"/>
              </a:lnSpc>
              <a:spcBef>
                <a:spcPts val="360"/>
              </a:spcBef>
              <a:spcAft>
                <a:spcPts val="0"/>
              </a:spcAft>
              <a:buSzPts val="1260"/>
              <a:buChar char="■"/>
              <a:defRPr/>
            </a:lvl3pPr>
            <a:lvl4pPr indent="-308610" lvl="3" marL="1828800" algn="l">
              <a:lnSpc>
                <a:spcPct val="100000"/>
              </a:lnSpc>
              <a:spcBef>
                <a:spcPts val="360"/>
              </a:spcBef>
              <a:spcAft>
                <a:spcPts val="0"/>
              </a:spcAft>
              <a:buSzPts val="1260"/>
              <a:buChar char="■"/>
              <a:defRPr/>
            </a:lvl4pPr>
            <a:lvl5pPr indent="-308610" lvl="4" marL="2286000" algn="l">
              <a:lnSpc>
                <a:spcPct val="100000"/>
              </a:lnSpc>
              <a:spcBef>
                <a:spcPts val="360"/>
              </a:spcBef>
              <a:spcAft>
                <a:spcPts val="0"/>
              </a:spcAft>
              <a:buSzPts val="1260"/>
              <a:buChar char="■"/>
              <a:defRPr/>
            </a:lvl5pPr>
            <a:lvl6pPr indent="-308610" lvl="5" marL="2743200" algn="l">
              <a:lnSpc>
                <a:spcPct val="100000"/>
              </a:lnSpc>
              <a:spcBef>
                <a:spcPts val="360"/>
              </a:spcBef>
              <a:spcAft>
                <a:spcPts val="0"/>
              </a:spcAft>
              <a:buSzPts val="1260"/>
              <a:buChar char="■"/>
              <a:defRPr/>
            </a:lvl6pPr>
            <a:lvl7pPr indent="-308610" lvl="6" marL="3200400" algn="l">
              <a:lnSpc>
                <a:spcPct val="100000"/>
              </a:lnSpc>
              <a:spcBef>
                <a:spcPts val="360"/>
              </a:spcBef>
              <a:spcAft>
                <a:spcPts val="0"/>
              </a:spcAft>
              <a:buSzPts val="1260"/>
              <a:buChar char="■"/>
              <a:defRPr/>
            </a:lvl7pPr>
            <a:lvl8pPr indent="-308610" lvl="7" marL="3657600" algn="l">
              <a:lnSpc>
                <a:spcPct val="100000"/>
              </a:lnSpc>
              <a:spcBef>
                <a:spcPts val="360"/>
              </a:spcBef>
              <a:spcAft>
                <a:spcPts val="0"/>
              </a:spcAft>
              <a:buSzPts val="1260"/>
              <a:buChar char="■"/>
              <a:defRPr/>
            </a:lvl8pPr>
            <a:lvl9pPr indent="-308610" lvl="8" marL="4114800" algn="l">
              <a:lnSpc>
                <a:spcPct val="100000"/>
              </a:lnSpc>
              <a:spcBef>
                <a:spcPts val="360"/>
              </a:spcBef>
              <a:spcAft>
                <a:spcPts val="0"/>
              </a:spcAft>
              <a:buSzPts val="1260"/>
              <a:buChar char="■"/>
              <a:defRPr/>
            </a:lvl9pPr>
          </a:lstStyle>
          <a:p/>
        </p:txBody>
      </p:sp>
      <p:sp>
        <p:nvSpPr>
          <p:cNvPr id="42" name="Google Shape;42;p16"/>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6"/>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4" name="Google Shape;44;p16"/>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sp>
        <p:nvSpPr>
          <p:cNvPr id="46" name="Google Shape;46;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7" name="Google Shape;47;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SzPts val="1400"/>
              <a:buNone/>
              <a:defRPr sz="2000"/>
            </a:lvl1pPr>
            <a:lvl2pPr indent="-228600" lvl="1" marL="914400" algn="l">
              <a:lnSpc>
                <a:spcPct val="100000"/>
              </a:lnSpc>
              <a:spcBef>
                <a:spcPts val="360"/>
              </a:spcBef>
              <a:spcAft>
                <a:spcPts val="0"/>
              </a:spcAft>
              <a:buSzPts val="1260"/>
              <a:buNone/>
              <a:defRPr sz="1800"/>
            </a:lvl2pPr>
            <a:lvl3pPr indent="-228600" lvl="2" marL="1371600" algn="l">
              <a:lnSpc>
                <a:spcPct val="100000"/>
              </a:lnSpc>
              <a:spcBef>
                <a:spcPts val="320"/>
              </a:spcBef>
              <a:spcAft>
                <a:spcPts val="0"/>
              </a:spcAft>
              <a:buSzPts val="1120"/>
              <a:buNone/>
              <a:defRPr sz="1600"/>
            </a:lvl3pPr>
            <a:lvl4pPr indent="-228600" lvl="3" marL="1828800" algn="l">
              <a:lnSpc>
                <a:spcPct val="100000"/>
              </a:lnSpc>
              <a:spcBef>
                <a:spcPts val="280"/>
              </a:spcBef>
              <a:spcAft>
                <a:spcPts val="0"/>
              </a:spcAft>
              <a:buSzPts val="980"/>
              <a:buNone/>
              <a:defRPr sz="1400"/>
            </a:lvl4pPr>
            <a:lvl5pPr indent="-228600" lvl="4" marL="2286000" algn="l">
              <a:lnSpc>
                <a:spcPct val="100000"/>
              </a:lnSpc>
              <a:spcBef>
                <a:spcPts val="280"/>
              </a:spcBef>
              <a:spcAft>
                <a:spcPts val="0"/>
              </a:spcAft>
              <a:buSzPts val="980"/>
              <a:buNone/>
              <a:defRPr sz="1400"/>
            </a:lvl5pPr>
            <a:lvl6pPr indent="-228600" lvl="5" marL="2743200" algn="l">
              <a:lnSpc>
                <a:spcPct val="100000"/>
              </a:lnSpc>
              <a:spcBef>
                <a:spcPts val="280"/>
              </a:spcBef>
              <a:spcAft>
                <a:spcPts val="0"/>
              </a:spcAft>
              <a:buSzPts val="980"/>
              <a:buNone/>
              <a:defRPr sz="1400"/>
            </a:lvl6pPr>
            <a:lvl7pPr indent="-228600" lvl="6" marL="3200400" algn="l">
              <a:lnSpc>
                <a:spcPct val="100000"/>
              </a:lnSpc>
              <a:spcBef>
                <a:spcPts val="280"/>
              </a:spcBef>
              <a:spcAft>
                <a:spcPts val="0"/>
              </a:spcAft>
              <a:buSzPts val="980"/>
              <a:buNone/>
              <a:defRPr sz="1400"/>
            </a:lvl7pPr>
            <a:lvl8pPr indent="-228600" lvl="7" marL="3657600" algn="l">
              <a:lnSpc>
                <a:spcPct val="100000"/>
              </a:lnSpc>
              <a:spcBef>
                <a:spcPts val="280"/>
              </a:spcBef>
              <a:spcAft>
                <a:spcPts val="0"/>
              </a:spcAft>
              <a:buSzPts val="980"/>
              <a:buNone/>
              <a:defRPr sz="1400"/>
            </a:lvl8pPr>
            <a:lvl9pPr indent="-228600" lvl="8" marL="4114800" algn="l">
              <a:lnSpc>
                <a:spcPct val="100000"/>
              </a:lnSpc>
              <a:spcBef>
                <a:spcPts val="280"/>
              </a:spcBef>
              <a:spcAft>
                <a:spcPts val="0"/>
              </a:spcAft>
              <a:buSzPts val="980"/>
              <a:buNone/>
              <a:defRPr sz="1400"/>
            </a:lvl9pPr>
          </a:lstStyle>
          <a:p/>
        </p:txBody>
      </p:sp>
      <p:sp>
        <p:nvSpPr>
          <p:cNvPr id="48" name="Google Shape;48;p17"/>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7"/>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50" name="Google Shape;50;p17"/>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1" name="Shape 51"/>
        <p:cNvGrpSpPr/>
        <p:nvPr/>
      </p:nvGrpSpPr>
      <p:grpSpPr>
        <a:xfrm>
          <a:off x="0" y="0"/>
          <a:ext cx="0" cy="0"/>
          <a:chOff x="0" y="0"/>
          <a:chExt cx="0" cy="0"/>
        </a:xfrm>
      </p:grpSpPr>
      <p:sp>
        <p:nvSpPr>
          <p:cNvPr id="52" name="Google Shape;52;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53060" lvl="0" marL="457200" algn="l">
              <a:lnSpc>
                <a:spcPct val="100000"/>
              </a:lnSpc>
              <a:spcBef>
                <a:spcPts val="560"/>
              </a:spcBef>
              <a:spcAft>
                <a:spcPts val="0"/>
              </a:spcAft>
              <a:buSzPts val="1960"/>
              <a:buChar char="■"/>
              <a:defRPr sz="2800"/>
            </a:lvl1pPr>
            <a:lvl2pPr indent="-335280" lvl="1" marL="914400" algn="l">
              <a:lnSpc>
                <a:spcPct val="100000"/>
              </a:lnSpc>
              <a:spcBef>
                <a:spcPts val="480"/>
              </a:spcBef>
              <a:spcAft>
                <a:spcPts val="0"/>
              </a:spcAft>
              <a:buSzPts val="1680"/>
              <a:buChar char="■"/>
              <a:defRPr sz="2400"/>
            </a:lvl2pPr>
            <a:lvl3pPr indent="-317500" lvl="2" marL="1371600" algn="l">
              <a:lnSpc>
                <a:spcPct val="100000"/>
              </a:lnSpc>
              <a:spcBef>
                <a:spcPts val="400"/>
              </a:spcBef>
              <a:spcAft>
                <a:spcPts val="0"/>
              </a:spcAft>
              <a:buSzPts val="1400"/>
              <a:buChar char="■"/>
              <a:defRPr sz="2000"/>
            </a:lvl3pPr>
            <a:lvl4pPr indent="-308610" lvl="3" marL="1828800" algn="l">
              <a:lnSpc>
                <a:spcPct val="100000"/>
              </a:lnSpc>
              <a:spcBef>
                <a:spcPts val="360"/>
              </a:spcBef>
              <a:spcAft>
                <a:spcPts val="0"/>
              </a:spcAft>
              <a:buSzPts val="1260"/>
              <a:buChar char="■"/>
              <a:defRPr sz="1800"/>
            </a:lvl4pPr>
            <a:lvl5pPr indent="-308610" lvl="4" marL="2286000" algn="l">
              <a:lnSpc>
                <a:spcPct val="100000"/>
              </a:lnSpc>
              <a:spcBef>
                <a:spcPts val="360"/>
              </a:spcBef>
              <a:spcAft>
                <a:spcPts val="0"/>
              </a:spcAft>
              <a:buSzPts val="1260"/>
              <a:buChar char="■"/>
              <a:defRPr sz="1800"/>
            </a:lvl5pPr>
            <a:lvl6pPr indent="-308610" lvl="5" marL="2743200" algn="l">
              <a:lnSpc>
                <a:spcPct val="100000"/>
              </a:lnSpc>
              <a:spcBef>
                <a:spcPts val="360"/>
              </a:spcBef>
              <a:spcAft>
                <a:spcPts val="0"/>
              </a:spcAft>
              <a:buSzPts val="1260"/>
              <a:buChar char="■"/>
              <a:defRPr sz="1800"/>
            </a:lvl6pPr>
            <a:lvl7pPr indent="-308610" lvl="6" marL="3200400" algn="l">
              <a:lnSpc>
                <a:spcPct val="100000"/>
              </a:lnSpc>
              <a:spcBef>
                <a:spcPts val="360"/>
              </a:spcBef>
              <a:spcAft>
                <a:spcPts val="0"/>
              </a:spcAft>
              <a:buSzPts val="1260"/>
              <a:buChar char="■"/>
              <a:defRPr sz="1800"/>
            </a:lvl7pPr>
            <a:lvl8pPr indent="-308610" lvl="7" marL="3657600" algn="l">
              <a:lnSpc>
                <a:spcPct val="100000"/>
              </a:lnSpc>
              <a:spcBef>
                <a:spcPts val="360"/>
              </a:spcBef>
              <a:spcAft>
                <a:spcPts val="0"/>
              </a:spcAft>
              <a:buSzPts val="1260"/>
              <a:buChar char="■"/>
              <a:defRPr sz="1800"/>
            </a:lvl8pPr>
            <a:lvl9pPr indent="-308610" lvl="8" marL="4114800" algn="l">
              <a:lnSpc>
                <a:spcPct val="100000"/>
              </a:lnSpc>
              <a:spcBef>
                <a:spcPts val="360"/>
              </a:spcBef>
              <a:spcAft>
                <a:spcPts val="0"/>
              </a:spcAft>
              <a:buSzPts val="1260"/>
              <a:buChar char="■"/>
              <a:defRPr sz="1800"/>
            </a:lvl9pPr>
          </a:lstStyle>
          <a:p/>
        </p:txBody>
      </p:sp>
      <p:sp>
        <p:nvSpPr>
          <p:cNvPr id="54" name="Google Shape;54;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53060" lvl="0" marL="457200" algn="l">
              <a:lnSpc>
                <a:spcPct val="100000"/>
              </a:lnSpc>
              <a:spcBef>
                <a:spcPts val="560"/>
              </a:spcBef>
              <a:spcAft>
                <a:spcPts val="0"/>
              </a:spcAft>
              <a:buSzPts val="1960"/>
              <a:buChar char="■"/>
              <a:defRPr sz="2800"/>
            </a:lvl1pPr>
            <a:lvl2pPr indent="-335280" lvl="1" marL="914400" algn="l">
              <a:lnSpc>
                <a:spcPct val="100000"/>
              </a:lnSpc>
              <a:spcBef>
                <a:spcPts val="480"/>
              </a:spcBef>
              <a:spcAft>
                <a:spcPts val="0"/>
              </a:spcAft>
              <a:buSzPts val="1680"/>
              <a:buChar char="■"/>
              <a:defRPr sz="2400"/>
            </a:lvl2pPr>
            <a:lvl3pPr indent="-317500" lvl="2" marL="1371600" algn="l">
              <a:lnSpc>
                <a:spcPct val="100000"/>
              </a:lnSpc>
              <a:spcBef>
                <a:spcPts val="400"/>
              </a:spcBef>
              <a:spcAft>
                <a:spcPts val="0"/>
              </a:spcAft>
              <a:buSzPts val="1400"/>
              <a:buChar char="■"/>
              <a:defRPr sz="2000"/>
            </a:lvl3pPr>
            <a:lvl4pPr indent="-308610" lvl="3" marL="1828800" algn="l">
              <a:lnSpc>
                <a:spcPct val="100000"/>
              </a:lnSpc>
              <a:spcBef>
                <a:spcPts val="360"/>
              </a:spcBef>
              <a:spcAft>
                <a:spcPts val="0"/>
              </a:spcAft>
              <a:buSzPts val="1260"/>
              <a:buChar char="■"/>
              <a:defRPr sz="1800"/>
            </a:lvl4pPr>
            <a:lvl5pPr indent="-308610" lvl="4" marL="2286000" algn="l">
              <a:lnSpc>
                <a:spcPct val="100000"/>
              </a:lnSpc>
              <a:spcBef>
                <a:spcPts val="360"/>
              </a:spcBef>
              <a:spcAft>
                <a:spcPts val="0"/>
              </a:spcAft>
              <a:buSzPts val="1260"/>
              <a:buChar char="■"/>
              <a:defRPr sz="1800"/>
            </a:lvl5pPr>
            <a:lvl6pPr indent="-308610" lvl="5" marL="2743200" algn="l">
              <a:lnSpc>
                <a:spcPct val="100000"/>
              </a:lnSpc>
              <a:spcBef>
                <a:spcPts val="360"/>
              </a:spcBef>
              <a:spcAft>
                <a:spcPts val="0"/>
              </a:spcAft>
              <a:buSzPts val="1260"/>
              <a:buChar char="■"/>
              <a:defRPr sz="1800"/>
            </a:lvl6pPr>
            <a:lvl7pPr indent="-308610" lvl="6" marL="3200400" algn="l">
              <a:lnSpc>
                <a:spcPct val="100000"/>
              </a:lnSpc>
              <a:spcBef>
                <a:spcPts val="360"/>
              </a:spcBef>
              <a:spcAft>
                <a:spcPts val="0"/>
              </a:spcAft>
              <a:buSzPts val="1260"/>
              <a:buChar char="■"/>
              <a:defRPr sz="1800"/>
            </a:lvl7pPr>
            <a:lvl8pPr indent="-308610" lvl="7" marL="3657600" algn="l">
              <a:lnSpc>
                <a:spcPct val="100000"/>
              </a:lnSpc>
              <a:spcBef>
                <a:spcPts val="360"/>
              </a:spcBef>
              <a:spcAft>
                <a:spcPts val="0"/>
              </a:spcAft>
              <a:buSzPts val="1260"/>
              <a:buChar char="■"/>
              <a:defRPr sz="1800"/>
            </a:lvl8pPr>
            <a:lvl9pPr indent="-308610" lvl="8" marL="4114800" algn="l">
              <a:lnSpc>
                <a:spcPct val="100000"/>
              </a:lnSpc>
              <a:spcBef>
                <a:spcPts val="360"/>
              </a:spcBef>
              <a:spcAft>
                <a:spcPts val="0"/>
              </a:spcAft>
              <a:buSzPts val="1260"/>
              <a:buChar char="■"/>
              <a:defRPr sz="1800"/>
            </a:lvl9pPr>
          </a:lstStyle>
          <a:p/>
        </p:txBody>
      </p:sp>
      <p:sp>
        <p:nvSpPr>
          <p:cNvPr id="55" name="Google Shape;55;p18"/>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8"/>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57" name="Google Shape;57;p18"/>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8" name="Shape 58"/>
        <p:cNvGrpSpPr/>
        <p:nvPr/>
      </p:nvGrpSpPr>
      <p:grpSpPr>
        <a:xfrm>
          <a:off x="0" y="0"/>
          <a:ext cx="0" cy="0"/>
          <a:chOff x="0" y="0"/>
          <a:chExt cx="0" cy="0"/>
        </a:xfrm>
      </p:grpSpPr>
      <p:sp>
        <p:nvSpPr>
          <p:cNvPr id="59" name="Google Shape;59;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SzPts val="1680"/>
              <a:buNone/>
              <a:defRPr b="1" sz="2400"/>
            </a:lvl1pPr>
            <a:lvl2pPr indent="-228600" lvl="1" marL="914400" algn="l">
              <a:lnSpc>
                <a:spcPct val="100000"/>
              </a:lnSpc>
              <a:spcBef>
                <a:spcPts val="400"/>
              </a:spcBef>
              <a:spcAft>
                <a:spcPts val="0"/>
              </a:spcAft>
              <a:buSzPts val="1400"/>
              <a:buNone/>
              <a:defRPr b="1" sz="2000"/>
            </a:lvl2pPr>
            <a:lvl3pPr indent="-228600" lvl="2" marL="1371600" algn="l">
              <a:lnSpc>
                <a:spcPct val="100000"/>
              </a:lnSpc>
              <a:spcBef>
                <a:spcPts val="360"/>
              </a:spcBef>
              <a:spcAft>
                <a:spcPts val="0"/>
              </a:spcAft>
              <a:buSzPts val="1260"/>
              <a:buNone/>
              <a:defRPr b="1" sz="1800"/>
            </a:lvl3pPr>
            <a:lvl4pPr indent="-228600" lvl="3" marL="1828800" algn="l">
              <a:lnSpc>
                <a:spcPct val="100000"/>
              </a:lnSpc>
              <a:spcBef>
                <a:spcPts val="320"/>
              </a:spcBef>
              <a:spcAft>
                <a:spcPts val="0"/>
              </a:spcAft>
              <a:buSzPts val="1120"/>
              <a:buNone/>
              <a:defRPr b="1" sz="1600"/>
            </a:lvl4pPr>
            <a:lvl5pPr indent="-228600" lvl="4" marL="2286000" algn="l">
              <a:lnSpc>
                <a:spcPct val="100000"/>
              </a:lnSpc>
              <a:spcBef>
                <a:spcPts val="320"/>
              </a:spcBef>
              <a:spcAft>
                <a:spcPts val="0"/>
              </a:spcAft>
              <a:buSzPts val="1120"/>
              <a:buNone/>
              <a:defRPr b="1" sz="1600"/>
            </a:lvl5pPr>
            <a:lvl6pPr indent="-228600" lvl="5" marL="2743200" algn="l">
              <a:lnSpc>
                <a:spcPct val="100000"/>
              </a:lnSpc>
              <a:spcBef>
                <a:spcPts val="320"/>
              </a:spcBef>
              <a:spcAft>
                <a:spcPts val="0"/>
              </a:spcAft>
              <a:buSzPts val="1120"/>
              <a:buNone/>
              <a:defRPr b="1" sz="1600"/>
            </a:lvl6pPr>
            <a:lvl7pPr indent="-228600" lvl="6" marL="3200400" algn="l">
              <a:lnSpc>
                <a:spcPct val="100000"/>
              </a:lnSpc>
              <a:spcBef>
                <a:spcPts val="320"/>
              </a:spcBef>
              <a:spcAft>
                <a:spcPts val="0"/>
              </a:spcAft>
              <a:buSzPts val="1120"/>
              <a:buNone/>
              <a:defRPr b="1" sz="1600"/>
            </a:lvl7pPr>
            <a:lvl8pPr indent="-228600" lvl="7" marL="3657600" algn="l">
              <a:lnSpc>
                <a:spcPct val="100000"/>
              </a:lnSpc>
              <a:spcBef>
                <a:spcPts val="320"/>
              </a:spcBef>
              <a:spcAft>
                <a:spcPts val="0"/>
              </a:spcAft>
              <a:buSzPts val="1120"/>
              <a:buNone/>
              <a:defRPr b="1" sz="1600"/>
            </a:lvl8pPr>
            <a:lvl9pPr indent="-228600" lvl="8" marL="4114800" algn="l">
              <a:lnSpc>
                <a:spcPct val="100000"/>
              </a:lnSpc>
              <a:spcBef>
                <a:spcPts val="320"/>
              </a:spcBef>
              <a:spcAft>
                <a:spcPts val="0"/>
              </a:spcAft>
              <a:buSzPts val="1120"/>
              <a:buNone/>
              <a:defRPr b="1" sz="1600"/>
            </a:lvl9pPr>
          </a:lstStyle>
          <a:p/>
        </p:txBody>
      </p:sp>
      <p:sp>
        <p:nvSpPr>
          <p:cNvPr id="61" name="Google Shape;61;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35280" lvl="0" marL="457200" algn="l">
              <a:lnSpc>
                <a:spcPct val="100000"/>
              </a:lnSpc>
              <a:spcBef>
                <a:spcPts val="480"/>
              </a:spcBef>
              <a:spcAft>
                <a:spcPts val="0"/>
              </a:spcAft>
              <a:buSzPts val="1680"/>
              <a:buChar char="■"/>
              <a:defRPr sz="2400"/>
            </a:lvl1pPr>
            <a:lvl2pPr indent="-317500" lvl="1" marL="914400" algn="l">
              <a:lnSpc>
                <a:spcPct val="100000"/>
              </a:lnSpc>
              <a:spcBef>
                <a:spcPts val="400"/>
              </a:spcBef>
              <a:spcAft>
                <a:spcPts val="0"/>
              </a:spcAft>
              <a:buSzPts val="1400"/>
              <a:buChar char="■"/>
              <a:defRPr sz="2000"/>
            </a:lvl2pPr>
            <a:lvl3pPr indent="-308610" lvl="2" marL="1371600" algn="l">
              <a:lnSpc>
                <a:spcPct val="100000"/>
              </a:lnSpc>
              <a:spcBef>
                <a:spcPts val="360"/>
              </a:spcBef>
              <a:spcAft>
                <a:spcPts val="0"/>
              </a:spcAft>
              <a:buSzPts val="1260"/>
              <a:buChar char="■"/>
              <a:defRPr sz="1800"/>
            </a:lvl3pPr>
            <a:lvl4pPr indent="-299720" lvl="3" marL="1828800" algn="l">
              <a:lnSpc>
                <a:spcPct val="100000"/>
              </a:lnSpc>
              <a:spcBef>
                <a:spcPts val="320"/>
              </a:spcBef>
              <a:spcAft>
                <a:spcPts val="0"/>
              </a:spcAft>
              <a:buSzPts val="1120"/>
              <a:buChar char="■"/>
              <a:defRPr sz="1600"/>
            </a:lvl4pPr>
            <a:lvl5pPr indent="-299720" lvl="4" marL="2286000" algn="l">
              <a:lnSpc>
                <a:spcPct val="100000"/>
              </a:lnSpc>
              <a:spcBef>
                <a:spcPts val="320"/>
              </a:spcBef>
              <a:spcAft>
                <a:spcPts val="0"/>
              </a:spcAft>
              <a:buSzPts val="1120"/>
              <a:buChar char="■"/>
              <a:defRPr sz="1600"/>
            </a:lvl5pPr>
            <a:lvl6pPr indent="-299720" lvl="5" marL="2743200" algn="l">
              <a:lnSpc>
                <a:spcPct val="100000"/>
              </a:lnSpc>
              <a:spcBef>
                <a:spcPts val="320"/>
              </a:spcBef>
              <a:spcAft>
                <a:spcPts val="0"/>
              </a:spcAft>
              <a:buSzPts val="1120"/>
              <a:buChar char="■"/>
              <a:defRPr sz="1600"/>
            </a:lvl6pPr>
            <a:lvl7pPr indent="-299720" lvl="6" marL="3200400" algn="l">
              <a:lnSpc>
                <a:spcPct val="100000"/>
              </a:lnSpc>
              <a:spcBef>
                <a:spcPts val="320"/>
              </a:spcBef>
              <a:spcAft>
                <a:spcPts val="0"/>
              </a:spcAft>
              <a:buSzPts val="1120"/>
              <a:buChar char="■"/>
              <a:defRPr sz="1600"/>
            </a:lvl7pPr>
            <a:lvl8pPr indent="-299720" lvl="7" marL="3657600" algn="l">
              <a:lnSpc>
                <a:spcPct val="100000"/>
              </a:lnSpc>
              <a:spcBef>
                <a:spcPts val="320"/>
              </a:spcBef>
              <a:spcAft>
                <a:spcPts val="0"/>
              </a:spcAft>
              <a:buSzPts val="1120"/>
              <a:buChar char="■"/>
              <a:defRPr sz="1600"/>
            </a:lvl8pPr>
            <a:lvl9pPr indent="-299720" lvl="8" marL="4114800" algn="l">
              <a:lnSpc>
                <a:spcPct val="100000"/>
              </a:lnSpc>
              <a:spcBef>
                <a:spcPts val="320"/>
              </a:spcBef>
              <a:spcAft>
                <a:spcPts val="0"/>
              </a:spcAft>
              <a:buSzPts val="1120"/>
              <a:buChar char="■"/>
              <a:defRPr sz="1600"/>
            </a:lvl9pPr>
          </a:lstStyle>
          <a:p/>
        </p:txBody>
      </p:sp>
      <p:sp>
        <p:nvSpPr>
          <p:cNvPr id="62" name="Google Shape;62;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SzPts val="1680"/>
              <a:buNone/>
              <a:defRPr b="1" sz="2400"/>
            </a:lvl1pPr>
            <a:lvl2pPr indent="-228600" lvl="1" marL="914400" algn="l">
              <a:lnSpc>
                <a:spcPct val="100000"/>
              </a:lnSpc>
              <a:spcBef>
                <a:spcPts val="400"/>
              </a:spcBef>
              <a:spcAft>
                <a:spcPts val="0"/>
              </a:spcAft>
              <a:buSzPts val="1400"/>
              <a:buNone/>
              <a:defRPr b="1" sz="2000"/>
            </a:lvl2pPr>
            <a:lvl3pPr indent="-228600" lvl="2" marL="1371600" algn="l">
              <a:lnSpc>
                <a:spcPct val="100000"/>
              </a:lnSpc>
              <a:spcBef>
                <a:spcPts val="360"/>
              </a:spcBef>
              <a:spcAft>
                <a:spcPts val="0"/>
              </a:spcAft>
              <a:buSzPts val="1260"/>
              <a:buNone/>
              <a:defRPr b="1" sz="1800"/>
            </a:lvl3pPr>
            <a:lvl4pPr indent="-228600" lvl="3" marL="1828800" algn="l">
              <a:lnSpc>
                <a:spcPct val="100000"/>
              </a:lnSpc>
              <a:spcBef>
                <a:spcPts val="320"/>
              </a:spcBef>
              <a:spcAft>
                <a:spcPts val="0"/>
              </a:spcAft>
              <a:buSzPts val="1120"/>
              <a:buNone/>
              <a:defRPr b="1" sz="1600"/>
            </a:lvl4pPr>
            <a:lvl5pPr indent="-228600" lvl="4" marL="2286000" algn="l">
              <a:lnSpc>
                <a:spcPct val="100000"/>
              </a:lnSpc>
              <a:spcBef>
                <a:spcPts val="320"/>
              </a:spcBef>
              <a:spcAft>
                <a:spcPts val="0"/>
              </a:spcAft>
              <a:buSzPts val="1120"/>
              <a:buNone/>
              <a:defRPr b="1" sz="1600"/>
            </a:lvl5pPr>
            <a:lvl6pPr indent="-228600" lvl="5" marL="2743200" algn="l">
              <a:lnSpc>
                <a:spcPct val="100000"/>
              </a:lnSpc>
              <a:spcBef>
                <a:spcPts val="320"/>
              </a:spcBef>
              <a:spcAft>
                <a:spcPts val="0"/>
              </a:spcAft>
              <a:buSzPts val="1120"/>
              <a:buNone/>
              <a:defRPr b="1" sz="1600"/>
            </a:lvl6pPr>
            <a:lvl7pPr indent="-228600" lvl="6" marL="3200400" algn="l">
              <a:lnSpc>
                <a:spcPct val="100000"/>
              </a:lnSpc>
              <a:spcBef>
                <a:spcPts val="320"/>
              </a:spcBef>
              <a:spcAft>
                <a:spcPts val="0"/>
              </a:spcAft>
              <a:buSzPts val="1120"/>
              <a:buNone/>
              <a:defRPr b="1" sz="1600"/>
            </a:lvl7pPr>
            <a:lvl8pPr indent="-228600" lvl="7" marL="3657600" algn="l">
              <a:lnSpc>
                <a:spcPct val="100000"/>
              </a:lnSpc>
              <a:spcBef>
                <a:spcPts val="320"/>
              </a:spcBef>
              <a:spcAft>
                <a:spcPts val="0"/>
              </a:spcAft>
              <a:buSzPts val="1120"/>
              <a:buNone/>
              <a:defRPr b="1" sz="1600"/>
            </a:lvl8pPr>
            <a:lvl9pPr indent="-228600" lvl="8" marL="4114800" algn="l">
              <a:lnSpc>
                <a:spcPct val="100000"/>
              </a:lnSpc>
              <a:spcBef>
                <a:spcPts val="320"/>
              </a:spcBef>
              <a:spcAft>
                <a:spcPts val="0"/>
              </a:spcAft>
              <a:buSzPts val="1120"/>
              <a:buNone/>
              <a:defRPr b="1" sz="1600"/>
            </a:lvl9pPr>
          </a:lstStyle>
          <a:p/>
        </p:txBody>
      </p:sp>
      <p:sp>
        <p:nvSpPr>
          <p:cNvPr id="63" name="Google Shape;63;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35280" lvl="0" marL="457200" algn="l">
              <a:lnSpc>
                <a:spcPct val="100000"/>
              </a:lnSpc>
              <a:spcBef>
                <a:spcPts val="480"/>
              </a:spcBef>
              <a:spcAft>
                <a:spcPts val="0"/>
              </a:spcAft>
              <a:buSzPts val="1680"/>
              <a:buChar char="■"/>
              <a:defRPr sz="2400"/>
            </a:lvl1pPr>
            <a:lvl2pPr indent="-317500" lvl="1" marL="914400" algn="l">
              <a:lnSpc>
                <a:spcPct val="100000"/>
              </a:lnSpc>
              <a:spcBef>
                <a:spcPts val="400"/>
              </a:spcBef>
              <a:spcAft>
                <a:spcPts val="0"/>
              </a:spcAft>
              <a:buSzPts val="1400"/>
              <a:buChar char="■"/>
              <a:defRPr sz="2000"/>
            </a:lvl2pPr>
            <a:lvl3pPr indent="-308610" lvl="2" marL="1371600" algn="l">
              <a:lnSpc>
                <a:spcPct val="100000"/>
              </a:lnSpc>
              <a:spcBef>
                <a:spcPts val="360"/>
              </a:spcBef>
              <a:spcAft>
                <a:spcPts val="0"/>
              </a:spcAft>
              <a:buSzPts val="1260"/>
              <a:buChar char="■"/>
              <a:defRPr sz="1800"/>
            </a:lvl3pPr>
            <a:lvl4pPr indent="-299720" lvl="3" marL="1828800" algn="l">
              <a:lnSpc>
                <a:spcPct val="100000"/>
              </a:lnSpc>
              <a:spcBef>
                <a:spcPts val="320"/>
              </a:spcBef>
              <a:spcAft>
                <a:spcPts val="0"/>
              </a:spcAft>
              <a:buSzPts val="1120"/>
              <a:buChar char="■"/>
              <a:defRPr sz="1600"/>
            </a:lvl4pPr>
            <a:lvl5pPr indent="-299720" lvl="4" marL="2286000" algn="l">
              <a:lnSpc>
                <a:spcPct val="100000"/>
              </a:lnSpc>
              <a:spcBef>
                <a:spcPts val="320"/>
              </a:spcBef>
              <a:spcAft>
                <a:spcPts val="0"/>
              </a:spcAft>
              <a:buSzPts val="1120"/>
              <a:buChar char="■"/>
              <a:defRPr sz="1600"/>
            </a:lvl5pPr>
            <a:lvl6pPr indent="-299720" lvl="5" marL="2743200" algn="l">
              <a:lnSpc>
                <a:spcPct val="100000"/>
              </a:lnSpc>
              <a:spcBef>
                <a:spcPts val="320"/>
              </a:spcBef>
              <a:spcAft>
                <a:spcPts val="0"/>
              </a:spcAft>
              <a:buSzPts val="1120"/>
              <a:buChar char="■"/>
              <a:defRPr sz="1600"/>
            </a:lvl6pPr>
            <a:lvl7pPr indent="-299720" lvl="6" marL="3200400" algn="l">
              <a:lnSpc>
                <a:spcPct val="100000"/>
              </a:lnSpc>
              <a:spcBef>
                <a:spcPts val="320"/>
              </a:spcBef>
              <a:spcAft>
                <a:spcPts val="0"/>
              </a:spcAft>
              <a:buSzPts val="1120"/>
              <a:buChar char="■"/>
              <a:defRPr sz="1600"/>
            </a:lvl7pPr>
            <a:lvl8pPr indent="-299720" lvl="7" marL="3657600" algn="l">
              <a:lnSpc>
                <a:spcPct val="100000"/>
              </a:lnSpc>
              <a:spcBef>
                <a:spcPts val="320"/>
              </a:spcBef>
              <a:spcAft>
                <a:spcPts val="0"/>
              </a:spcAft>
              <a:buSzPts val="1120"/>
              <a:buChar char="■"/>
              <a:defRPr sz="1600"/>
            </a:lvl8pPr>
            <a:lvl9pPr indent="-299720" lvl="8" marL="4114800" algn="l">
              <a:lnSpc>
                <a:spcPct val="100000"/>
              </a:lnSpc>
              <a:spcBef>
                <a:spcPts val="320"/>
              </a:spcBef>
              <a:spcAft>
                <a:spcPts val="0"/>
              </a:spcAft>
              <a:buSzPts val="1120"/>
              <a:buChar char="■"/>
              <a:defRPr sz="1600"/>
            </a:lvl9pPr>
          </a:lstStyle>
          <a:p/>
        </p:txBody>
      </p:sp>
      <p:sp>
        <p:nvSpPr>
          <p:cNvPr id="64" name="Google Shape;64;p19"/>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9"/>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66" name="Google Shape;66;p19"/>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9" name="Google Shape;69;p20"/>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0"/>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71" name="Google Shape;71;p20"/>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2" name="Shape 72"/>
        <p:cNvGrpSpPr/>
        <p:nvPr/>
      </p:nvGrpSpPr>
      <p:grpSpPr>
        <a:xfrm>
          <a:off x="0" y="0"/>
          <a:ext cx="0" cy="0"/>
          <a:chOff x="0" y="0"/>
          <a:chExt cx="0" cy="0"/>
        </a:xfrm>
      </p:grpSpPr>
      <p:sp>
        <p:nvSpPr>
          <p:cNvPr id="73" name="Google Shape;73;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370840" lvl="0" marL="457200" algn="l">
              <a:lnSpc>
                <a:spcPct val="100000"/>
              </a:lnSpc>
              <a:spcBef>
                <a:spcPts val="640"/>
              </a:spcBef>
              <a:spcAft>
                <a:spcPts val="0"/>
              </a:spcAft>
              <a:buSzPts val="2240"/>
              <a:buChar char="■"/>
              <a:defRPr sz="3200"/>
            </a:lvl1pPr>
            <a:lvl2pPr indent="-353060" lvl="1" marL="914400" algn="l">
              <a:lnSpc>
                <a:spcPct val="100000"/>
              </a:lnSpc>
              <a:spcBef>
                <a:spcPts val="560"/>
              </a:spcBef>
              <a:spcAft>
                <a:spcPts val="0"/>
              </a:spcAft>
              <a:buSzPts val="1960"/>
              <a:buChar char="■"/>
              <a:defRPr sz="2800"/>
            </a:lvl2pPr>
            <a:lvl3pPr indent="-335280" lvl="2" marL="1371600" algn="l">
              <a:lnSpc>
                <a:spcPct val="100000"/>
              </a:lnSpc>
              <a:spcBef>
                <a:spcPts val="480"/>
              </a:spcBef>
              <a:spcAft>
                <a:spcPts val="0"/>
              </a:spcAft>
              <a:buSzPts val="1680"/>
              <a:buChar char="■"/>
              <a:defRPr sz="2400"/>
            </a:lvl3pPr>
            <a:lvl4pPr indent="-317500" lvl="3" marL="1828800" algn="l">
              <a:lnSpc>
                <a:spcPct val="100000"/>
              </a:lnSpc>
              <a:spcBef>
                <a:spcPts val="400"/>
              </a:spcBef>
              <a:spcAft>
                <a:spcPts val="0"/>
              </a:spcAft>
              <a:buSzPts val="1400"/>
              <a:buChar char="■"/>
              <a:defRPr sz="2000"/>
            </a:lvl4pPr>
            <a:lvl5pPr indent="-317500" lvl="4" marL="2286000" algn="l">
              <a:lnSpc>
                <a:spcPct val="100000"/>
              </a:lnSpc>
              <a:spcBef>
                <a:spcPts val="400"/>
              </a:spcBef>
              <a:spcAft>
                <a:spcPts val="0"/>
              </a:spcAft>
              <a:buSzPts val="1400"/>
              <a:buChar char="■"/>
              <a:defRPr sz="2000"/>
            </a:lvl5pPr>
            <a:lvl6pPr indent="-317500" lvl="5" marL="2743200" algn="l">
              <a:lnSpc>
                <a:spcPct val="100000"/>
              </a:lnSpc>
              <a:spcBef>
                <a:spcPts val="400"/>
              </a:spcBef>
              <a:spcAft>
                <a:spcPts val="0"/>
              </a:spcAft>
              <a:buSzPts val="1400"/>
              <a:buChar char="■"/>
              <a:defRPr sz="2000"/>
            </a:lvl6pPr>
            <a:lvl7pPr indent="-317500" lvl="6" marL="3200400" algn="l">
              <a:lnSpc>
                <a:spcPct val="100000"/>
              </a:lnSpc>
              <a:spcBef>
                <a:spcPts val="400"/>
              </a:spcBef>
              <a:spcAft>
                <a:spcPts val="0"/>
              </a:spcAft>
              <a:buSzPts val="1400"/>
              <a:buChar char="■"/>
              <a:defRPr sz="2000"/>
            </a:lvl7pPr>
            <a:lvl8pPr indent="-317500" lvl="7" marL="3657600" algn="l">
              <a:lnSpc>
                <a:spcPct val="100000"/>
              </a:lnSpc>
              <a:spcBef>
                <a:spcPts val="400"/>
              </a:spcBef>
              <a:spcAft>
                <a:spcPts val="0"/>
              </a:spcAft>
              <a:buSzPts val="1400"/>
              <a:buChar char="■"/>
              <a:defRPr sz="2000"/>
            </a:lvl8pPr>
            <a:lvl9pPr indent="-317500" lvl="8" marL="4114800" algn="l">
              <a:lnSpc>
                <a:spcPct val="100000"/>
              </a:lnSpc>
              <a:spcBef>
                <a:spcPts val="400"/>
              </a:spcBef>
              <a:spcAft>
                <a:spcPts val="0"/>
              </a:spcAft>
              <a:buSzPts val="1400"/>
              <a:buChar char="■"/>
              <a:defRPr sz="2000"/>
            </a:lvl9pPr>
          </a:lstStyle>
          <a:p/>
        </p:txBody>
      </p:sp>
      <p:sp>
        <p:nvSpPr>
          <p:cNvPr id="75" name="Google Shape;75;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SzPts val="980"/>
              <a:buNone/>
              <a:defRPr sz="1400"/>
            </a:lvl1pPr>
            <a:lvl2pPr indent="-228600" lvl="1" marL="914400" algn="l">
              <a:lnSpc>
                <a:spcPct val="100000"/>
              </a:lnSpc>
              <a:spcBef>
                <a:spcPts val="240"/>
              </a:spcBef>
              <a:spcAft>
                <a:spcPts val="0"/>
              </a:spcAft>
              <a:buSzPts val="840"/>
              <a:buNone/>
              <a:defRPr sz="1200"/>
            </a:lvl2pPr>
            <a:lvl3pPr indent="-228600" lvl="2" marL="1371600" algn="l">
              <a:lnSpc>
                <a:spcPct val="100000"/>
              </a:lnSpc>
              <a:spcBef>
                <a:spcPts val="200"/>
              </a:spcBef>
              <a:spcAft>
                <a:spcPts val="0"/>
              </a:spcAft>
              <a:buSzPts val="700"/>
              <a:buNone/>
              <a:defRPr sz="1000"/>
            </a:lvl3pPr>
            <a:lvl4pPr indent="-228600" lvl="3" marL="1828800" algn="l">
              <a:lnSpc>
                <a:spcPct val="100000"/>
              </a:lnSpc>
              <a:spcBef>
                <a:spcPts val="180"/>
              </a:spcBef>
              <a:spcAft>
                <a:spcPts val="0"/>
              </a:spcAft>
              <a:buSzPts val="630"/>
              <a:buNone/>
              <a:defRPr sz="900"/>
            </a:lvl4pPr>
            <a:lvl5pPr indent="-228600" lvl="4" marL="2286000" algn="l">
              <a:lnSpc>
                <a:spcPct val="100000"/>
              </a:lnSpc>
              <a:spcBef>
                <a:spcPts val="180"/>
              </a:spcBef>
              <a:spcAft>
                <a:spcPts val="0"/>
              </a:spcAft>
              <a:buSzPts val="630"/>
              <a:buNone/>
              <a:defRPr sz="900"/>
            </a:lvl5pPr>
            <a:lvl6pPr indent="-228600" lvl="5" marL="2743200" algn="l">
              <a:lnSpc>
                <a:spcPct val="100000"/>
              </a:lnSpc>
              <a:spcBef>
                <a:spcPts val="180"/>
              </a:spcBef>
              <a:spcAft>
                <a:spcPts val="0"/>
              </a:spcAft>
              <a:buSzPts val="630"/>
              <a:buNone/>
              <a:defRPr sz="900"/>
            </a:lvl6pPr>
            <a:lvl7pPr indent="-228600" lvl="6" marL="3200400" algn="l">
              <a:lnSpc>
                <a:spcPct val="100000"/>
              </a:lnSpc>
              <a:spcBef>
                <a:spcPts val="180"/>
              </a:spcBef>
              <a:spcAft>
                <a:spcPts val="0"/>
              </a:spcAft>
              <a:buSzPts val="630"/>
              <a:buNone/>
              <a:defRPr sz="900"/>
            </a:lvl7pPr>
            <a:lvl8pPr indent="-228600" lvl="7" marL="3657600" algn="l">
              <a:lnSpc>
                <a:spcPct val="100000"/>
              </a:lnSpc>
              <a:spcBef>
                <a:spcPts val="180"/>
              </a:spcBef>
              <a:spcAft>
                <a:spcPts val="0"/>
              </a:spcAft>
              <a:buSzPts val="630"/>
              <a:buNone/>
              <a:defRPr sz="900"/>
            </a:lvl8pPr>
            <a:lvl9pPr indent="-228600" lvl="8" marL="4114800" algn="l">
              <a:lnSpc>
                <a:spcPct val="100000"/>
              </a:lnSpc>
              <a:spcBef>
                <a:spcPts val="180"/>
              </a:spcBef>
              <a:spcAft>
                <a:spcPts val="0"/>
              </a:spcAft>
              <a:buSzPts val="630"/>
              <a:buNone/>
              <a:defRPr sz="900"/>
            </a:lvl9pPr>
          </a:lstStyle>
          <a:p/>
        </p:txBody>
      </p:sp>
      <p:sp>
        <p:nvSpPr>
          <p:cNvPr id="76" name="Google Shape;76;p21"/>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1"/>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78" name="Google Shape;78;p21"/>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9" name="Shape 79"/>
        <p:cNvGrpSpPr/>
        <p:nvPr/>
      </p:nvGrpSpPr>
      <p:grpSpPr>
        <a:xfrm>
          <a:off x="0" y="0"/>
          <a:ext cx="0" cy="0"/>
          <a:chOff x="0" y="0"/>
          <a:chExt cx="0" cy="0"/>
        </a:xfrm>
      </p:grpSpPr>
      <p:sp>
        <p:nvSpPr>
          <p:cNvPr id="80" name="Google Shape;80;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22"/>
          <p:cNvSpPr/>
          <p:nvPr>
            <p:ph idx="2" type="pic"/>
          </p:nvPr>
        </p:nvSpPr>
        <p:spPr>
          <a:xfrm>
            <a:off x="1792288" y="612775"/>
            <a:ext cx="5486400" cy="4114800"/>
          </a:xfrm>
          <a:prstGeom prst="rect">
            <a:avLst/>
          </a:prstGeom>
          <a:noFill/>
          <a:ln>
            <a:noFill/>
          </a:ln>
        </p:spPr>
      </p:sp>
      <p:sp>
        <p:nvSpPr>
          <p:cNvPr id="82" name="Google Shape;82;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SzPts val="980"/>
              <a:buNone/>
              <a:defRPr sz="1400"/>
            </a:lvl1pPr>
            <a:lvl2pPr indent="-228600" lvl="1" marL="914400" algn="l">
              <a:lnSpc>
                <a:spcPct val="100000"/>
              </a:lnSpc>
              <a:spcBef>
                <a:spcPts val="240"/>
              </a:spcBef>
              <a:spcAft>
                <a:spcPts val="0"/>
              </a:spcAft>
              <a:buSzPts val="840"/>
              <a:buNone/>
              <a:defRPr sz="1200"/>
            </a:lvl2pPr>
            <a:lvl3pPr indent="-228600" lvl="2" marL="1371600" algn="l">
              <a:lnSpc>
                <a:spcPct val="100000"/>
              </a:lnSpc>
              <a:spcBef>
                <a:spcPts val="200"/>
              </a:spcBef>
              <a:spcAft>
                <a:spcPts val="0"/>
              </a:spcAft>
              <a:buSzPts val="700"/>
              <a:buNone/>
              <a:defRPr sz="1000"/>
            </a:lvl3pPr>
            <a:lvl4pPr indent="-228600" lvl="3" marL="1828800" algn="l">
              <a:lnSpc>
                <a:spcPct val="100000"/>
              </a:lnSpc>
              <a:spcBef>
                <a:spcPts val="180"/>
              </a:spcBef>
              <a:spcAft>
                <a:spcPts val="0"/>
              </a:spcAft>
              <a:buSzPts val="630"/>
              <a:buNone/>
              <a:defRPr sz="900"/>
            </a:lvl4pPr>
            <a:lvl5pPr indent="-228600" lvl="4" marL="2286000" algn="l">
              <a:lnSpc>
                <a:spcPct val="100000"/>
              </a:lnSpc>
              <a:spcBef>
                <a:spcPts val="180"/>
              </a:spcBef>
              <a:spcAft>
                <a:spcPts val="0"/>
              </a:spcAft>
              <a:buSzPts val="630"/>
              <a:buNone/>
              <a:defRPr sz="900"/>
            </a:lvl5pPr>
            <a:lvl6pPr indent="-228600" lvl="5" marL="2743200" algn="l">
              <a:lnSpc>
                <a:spcPct val="100000"/>
              </a:lnSpc>
              <a:spcBef>
                <a:spcPts val="180"/>
              </a:spcBef>
              <a:spcAft>
                <a:spcPts val="0"/>
              </a:spcAft>
              <a:buSzPts val="630"/>
              <a:buNone/>
              <a:defRPr sz="900"/>
            </a:lvl6pPr>
            <a:lvl7pPr indent="-228600" lvl="6" marL="3200400" algn="l">
              <a:lnSpc>
                <a:spcPct val="100000"/>
              </a:lnSpc>
              <a:spcBef>
                <a:spcPts val="180"/>
              </a:spcBef>
              <a:spcAft>
                <a:spcPts val="0"/>
              </a:spcAft>
              <a:buSzPts val="630"/>
              <a:buNone/>
              <a:defRPr sz="900"/>
            </a:lvl7pPr>
            <a:lvl8pPr indent="-228600" lvl="7" marL="3657600" algn="l">
              <a:lnSpc>
                <a:spcPct val="100000"/>
              </a:lnSpc>
              <a:spcBef>
                <a:spcPts val="180"/>
              </a:spcBef>
              <a:spcAft>
                <a:spcPts val="0"/>
              </a:spcAft>
              <a:buSzPts val="630"/>
              <a:buNone/>
              <a:defRPr sz="900"/>
            </a:lvl8pPr>
            <a:lvl9pPr indent="-228600" lvl="8" marL="4114800" algn="l">
              <a:lnSpc>
                <a:spcPct val="100000"/>
              </a:lnSpc>
              <a:spcBef>
                <a:spcPts val="180"/>
              </a:spcBef>
              <a:spcAft>
                <a:spcPts val="0"/>
              </a:spcAft>
              <a:buSzPts val="630"/>
              <a:buNone/>
              <a:defRPr sz="900"/>
            </a:lvl9pPr>
          </a:lstStyle>
          <a:p/>
        </p:txBody>
      </p:sp>
      <p:sp>
        <p:nvSpPr>
          <p:cNvPr id="83" name="Google Shape;83;p22"/>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2"/>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85" name="Google Shape;85;p22"/>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6" name="Shape 86"/>
        <p:cNvGrpSpPr/>
        <p:nvPr/>
      </p:nvGrpSpPr>
      <p:grpSpPr>
        <a:xfrm>
          <a:off x="0" y="0"/>
          <a:ext cx="0" cy="0"/>
          <a:chOff x="0" y="0"/>
          <a:chExt cx="0" cy="0"/>
        </a:xfrm>
      </p:grpSpPr>
      <p:sp>
        <p:nvSpPr>
          <p:cNvPr id="87" name="Google Shape;87;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8" name="Google Shape;88;p2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360"/>
              </a:spcBef>
              <a:spcAft>
                <a:spcPts val="0"/>
              </a:spcAft>
              <a:buSzPts val="1260"/>
              <a:buChar char="■"/>
              <a:defRPr/>
            </a:lvl2pPr>
            <a:lvl3pPr indent="-308610" lvl="2" marL="1371600" algn="l">
              <a:lnSpc>
                <a:spcPct val="100000"/>
              </a:lnSpc>
              <a:spcBef>
                <a:spcPts val="360"/>
              </a:spcBef>
              <a:spcAft>
                <a:spcPts val="0"/>
              </a:spcAft>
              <a:buSzPts val="1260"/>
              <a:buChar char="■"/>
              <a:defRPr/>
            </a:lvl3pPr>
            <a:lvl4pPr indent="-308610" lvl="3" marL="1828800" algn="l">
              <a:lnSpc>
                <a:spcPct val="100000"/>
              </a:lnSpc>
              <a:spcBef>
                <a:spcPts val="360"/>
              </a:spcBef>
              <a:spcAft>
                <a:spcPts val="0"/>
              </a:spcAft>
              <a:buSzPts val="1260"/>
              <a:buChar char="■"/>
              <a:defRPr/>
            </a:lvl4pPr>
            <a:lvl5pPr indent="-308610" lvl="4" marL="2286000" algn="l">
              <a:lnSpc>
                <a:spcPct val="100000"/>
              </a:lnSpc>
              <a:spcBef>
                <a:spcPts val="360"/>
              </a:spcBef>
              <a:spcAft>
                <a:spcPts val="0"/>
              </a:spcAft>
              <a:buSzPts val="1260"/>
              <a:buChar char="■"/>
              <a:defRPr/>
            </a:lvl5pPr>
            <a:lvl6pPr indent="-308610" lvl="5" marL="2743200" algn="l">
              <a:lnSpc>
                <a:spcPct val="100000"/>
              </a:lnSpc>
              <a:spcBef>
                <a:spcPts val="360"/>
              </a:spcBef>
              <a:spcAft>
                <a:spcPts val="0"/>
              </a:spcAft>
              <a:buSzPts val="1260"/>
              <a:buChar char="■"/>
              <a:defRPr/>
            </a:lvl6pPr>
            <a:lvl7pPr indent="-308610" lvl="6" marL="3200400" algn="l">
              <a:lnSpc>
                <a:spcPct val="100000"/>
              </a:lnSpc>
              <a:spcBef>
                <a:spcPts val="360"/>
              </a:spcBef>
              <a:spcAft>
                <a:spcPts val="0"/>
              </a:spcAft>
              <a:buSzPts val="1260"/>
              <a:buChar char="■"/>
              <a:defRPr/>
            </a:lvl7pPr>
            <a:lvl8pPr indent="-308610" lvl="7" marL="3657600" algn="l">
              <a:lnSpc>
                <a:spcPct val="100000"/>
              </a:lnSpc>
              <a:spcBef>
                <a:spcPts val="360"/>
              </a:spcBef>
              <a:spcAft>
                <a:spcPts val="0"/>
              </a:spcAft>
              <a:buSzPts val="1260"/>
              <a:buChar char="■"/>
              <a:defRPr/>
            </a:lvl8pPr>
            <a:lvl9pPr indent="-308610" lvl="8" marL="4114800" algn="l">
              <a:lnSpc>
                <a:spcPct val="100000"/>
              </a:lnSpc>
              <a:spcBef>
                <a:spcPts val="360"/>
              </a:spcBef>
              <a:spcAft>
                <a:spcPts val="0"/>
              </a:spcAft>
              <a:buSzPts val="1260"/>
              <a:buChar char="■"/>
              <a:defRPr/>
            </a:lvl9pPr>
          </a:lstStyle>
          <a:p/>
        </p:txBody>
      </p:sp>
      <p:sp>
        <p:nvSpPr>
          <p:cNvPr id="89" name="Google Shape;89;p23"/>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23"/>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91" name="Google Shape;91;p23"/>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2" name="Shape 92"/>
        <p:cNvGrpSpPr/>
        <p:nvPr/>
      </p:nvGrpSpPr>
      <p:grpSpPr>
        <a:xfrm>
          <a:off x="0" y="0"/>
          <a:ext cx="0" cy="0"/>
          <a:chOff x="0" y="0"/>
          <a:chExt cx="0" cy="0"/>
        </a:xfrm>
      </p:grpSpPr>
      <p:sp>
        <p:nvSpPr>
          <p:cNvPr id="93" name="Google Shape;93;p2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94" name="Google Shape;94;p2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360"/>
              </a:spcBef>
              <a:spcAft>
                <a:spcPts val="0"/>
              </a:spcAft>
              <a:buSzPts val="1260"/>
              <a:buChar char="■"/>
              <a:defRPr/>
            </a:lvl2pPr>
            <a:lvl3pPr indent="-308610" lvl="2" marL="1371600" algn="l">
              <a:lnSpc>
                <a:spcPct val="100000"/>
              </a:lnSpc>
              <a:spcBef>
                <a:spcPts val="360"/>
              </a:spcBef>
              <a:spcAft>
                <a:spcPts val="0"/>
              </a:spcAft>
              <a:buSzPts val="1260"/>
              <a:buChar char="■"/>
              <a:defRPr/>
            </a:lvl3pPr>
            <a:lvl4pPr indent="-308610" lvl="3" marL="1828800" algn="l">
              <a:lnSpc>
                <a:spcPct val="100000"/>
              </a:lnSpc>
              <a:spcBef>
                <a:spcPts val="360"/>
              </a:spcBef>
              <a:spcAft>
                <a:spcPts val="0"/>
              </a:spcAft>
              <a:buSzPts val="1260"/>
              <a:buChar char="■"/>
              <a:defRPr/>
            </a:lvl4pPr>
            <a:lvl5pPr indent="-308610" lvl="4" marL="2286000" algn="l">
              <a:lnSpc>
                <a:spcPct val="100000"/>
              </a:lnSpc>
              <a:spcBef>
                <a:spcPts val="360"/>
              </a:spcBef>
              <a:spcAft>
                <a:spcPts val="0"/>
              </a:spcAft>
              <a:buSzPts val="1260"/>
              <a:buChar char="■"/>
              <a:defRPr/>
            </a:lvl5pPr>
            <a:lvl6pPr indent="-308610" lvl="5" marL="2743200" algn="l">
              <a:lnSpc>
                <a:spcPct val="100000"/>
              </a:lnSpc>
              <a:spcBef>
                <a:spcPts val="360"/>
              </a:spcBef>
              <a:spcAft>
                <a:spcPts val="0"/>
              </a:spcAft>
              <a:buSzPts val="1260"/>
              <a:buChar char="■"/>
              <a:defRPr/>
            </a:lvl6pPr>
            <a:lvl7pPr indent="-308610" lvl="6" marL="3200400" algn="l">
              <a:lnSpc>
                <a:spcPct val="100000"/>
              </a:lnSpc>
              <a:spcBef>
                <a:spcPts val="360"/>
              </a:spcBef>
              <a:spcAft>
                <a:spcPts val="0"/>
              </a:spcAft>
              <a:buSzPts val="1260"/>
              <a:buChar char="■"/>
              <a:defRPr/>
            </a:lvl7pPr>
            <a:lvl8pPr indent="-308610" lvl="7" marL="3657600" algn="l">
              <a:lnSpc>
                <a:spcPct val="100000"/>
              </a:lnSpc>
              <a:spcBef>
                <a:spcPts val="360"/>
              </a:spcBef>
              <a:spcAft>
                <a:spcPts val="0"/>
              </a:spcAft>
              <a:buSzPts val="1260"/>
              <a:buChar char="■"/>
              <a:defRPr/>
            </a:lvl8pPr>
            <a:lvl9pPr indent="-308610" lvl="8" marL="4114800" algn="l">
              <a:lnSpc>
                <a:spcPct val="100000"/>
              </a:lnSpc>
              <a:spcBef>
                <a:spcPts val="360"/>
              </a:spcBef>
              <a:spcAft>
                <a:spcPts val="0"/>
              </a:spcAft>
              <a:buSzPts val="1260"/>
              <a:buChar char="■"/>
              <a:defRPr/>
            </a:lvl9pPr>
          </a:lstStyle>
          <a:p/>
        </p:txBody>
      </p:sp>
      <p:sp>
        <p:nvSpPr>
          <p:cNvPr id="95" name="Google Shape;95;p24"/>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24"/>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97" name="Google Shape;97;p24"/>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 name="Shape 5"/>
        <p:cNvGrpSpPr/>
        <p:nvPr/>
      </p:nvGrpSpPr>
      <p:grpSpPr>
        <a:xfrm>
          <a:off x="0" y="0"/>
          <a:ext cx="0" cy="0"/>
          <a:chOff x="0" y="0"/>
          <a:chExt cx="0" cy="0"/>
        </a:xfrm>
      </p:grpSpPr>
      <p:sp>
        <p:nvSpPr>
          <p:cNvPr id="6" name="Google Shape;6;p13"/>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9pPr>
          </a:lstStyle>
          <a:p/>
        </p:txBody>
      </p:sp>
      <p:sp>
        <p:nvSpPr>
          <p:cNvPr id="7" name="Google Shape;7;p13"/>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grpSp>
        <p:nvGrpSpPr>
          <p:cNvPr id="8" name="Google Shape;8;p13"/>
          <p:cNvGrpSpPr/>
          <p:nvPr/>
        </p:nvGrpSpPr>
        <p:grpSpPr>
          <a:xfrm>
            <a:off x="0" y="0"/>
            <a:ext cx="9140825" cy="6850063"/>
            <a:chOff x="0" y="0"/>
            <a:chExt cx="5758" cy="4315"/>
          </a:xfrm>
        </p:grpSpPr>
        <p:grpSp>
          <p:nvGrpSpPr>
            <p:cNvPr id="9" name="Google Shape;9;p13"/>
            <p:cNvGrpSpPr/>
            <p:nvPr/>
          </p:nvGrpSpPr>
          <p:grpSpPr>
            <a:xfrm>
              <a:off x="1728" y="2230"/>
              <a:ext cx="4027" cy="2085"/>
              <a:chOff x="1728" y="2230"/>
              <a:chExt cx="4027" cy="2085"/>
            </a:xfrm>
          </p:grpSpPr>
          <p:sp>
            <p:nvSpPr>
              <p:cNvPr id="10" name="Google Shape;10;p13"/>
              <p:cNvSpPr/>
              <p:nvPr/>
            </p:nvSpPr>
            <p:spPr>
              <a:xfrm>
                <a:off x="1728" y="2644"/>
                <a:ext cx="2882" cy="1671"/>
              </a:xfrm>
              <a:custGeom>
                <a:rect b="b" l="l" r="r" t="t"/>
                <a:pathLst>
                  <a:path extrusionOk="0" h="1671" w="2882">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a:gsLst>
                  <a:gs pos="0">
                    <a:schemeClr val="dk2"/>
                  </a:gs>
                  <a:gs pos="100000">
                    <a:srgbClr val="003092"/>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sp>
            <p:nvSpPr>
              <p:cNvPr id="11" name="Google Shape;11;p13"/>
              <p:cNvSpPr/>
              <p:nvPr/>
            </p:nvSpPr>
            <p:spPr>
              <a:xfrm>
                <a:off x="4170" y="2671"/>
                <a:ext cx="1259" cy="811"/>
              </a:xfrm>
              <a:custGeom>
                <a:rect b="b" l="l" r="r" t="t"/>
                <a:pathLst>
                  <a:path extrusionOk="0" h="811" w="1259">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a:gsLst>
                  <a:gs pos="0">
                    <a:schemeClr val="dk2"/>
                  </a:gs>
                  <a:gs pos="100000">
                    <a:srgbClr val="003092"/>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sp>
            <p:nvSpPr>
              <p:cNvPr id="12" name="Google Shape;12;p13"/>
              <p:cNvSpPr/>
              <p:nvPr/>
            </p:nvSpPr>
            <p:spPr>
              <a:xfrm>
                <a:off x="2900" y="3346"/>
                <a:ext cx="2849" cy="969"/>
              </a:xfrm>
              <a:custGeom>
                <a:rect b="b" l="l" r="r" t="t"/>
                <a:pathLst>
                  <a:path extrusionOk="0" h="969" w="284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a:gsLst>
                  <a:gs pos="0">
                    <a:srgbClr val="002E8B"/>
                  </a:gs>
                  <a:gs pos="100000">
                    <a:schemeClr val="dk2"/>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sp>
            <p:nvSpPr>
              <p:cNvPr id="13" name="Google Shape;13;p13"/>
              <p:cNvSpPr/>
              <p:nvPr/>
            </p:nvSpPr>
            <p:spPr>
              <a:xfrm>
                <a:off x="2748" y="2230"/>
                <a:ext cx="3007" cy="2085"/>
              </a:xfrm>
              <a:custGeom>
                <a:rect b="b" l="l" r="r" t="t"/>
                <a:pathLst>
                  <a:path extrusionOk="0" h="2085" w="3007">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sp>
            <p:nvSpPr>
              <p:cNvPr id="14" name="Google Shape;14;p13"/>
              <p:cNvSpPr/>
              <p:nvPr/>
            </p:nvSpPr>
            <p:spPr>
              <a:xfrm>
                <a:off x="4501" y="2317"/>
                <a:ext cx="1248" cy="539"/>
              </a:xfrm>
              <a:custGeom>
                <a:rect b="b" l="l" r="r" t="t"/>
                <a:pathLst>
                  <a:path extrusionOk="0" h="539" w="1248">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a:gsLst>
                  <a:gs pos="0">
                    <a:srgbClr val="003090"/>
                  </a:gs>
                  <a:gs pos="100000">
                    <a:schemeClr val="dk2"/>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grpSp>
        <p:sp>
          <p:nvSpPr>
            <p:cNvPr id="15" name="Google Shape;15;p13"/>
            <p:cNvSpPr/>
            <p:nvPr/>
          </p:nvSpPr>
          <p:spPr>
            <a:xfrm>
              <a:off x="3322" y="1341"/>
              <a:ext cx="1825" cy="1537"/>
            </a:xfrm>
            <a:custGeom>
              <a:rect b="b" l="l" r="r" t="t"/>
              <a:pathLst>
                <a:path extrusionOk="0" h="1469" w="2296">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a:gsLst>
                <a:gs pos="0">
                  <a:srgbClr val="002F8D"/>
                </a:gs>
                <a:gs pos="100000">
                  <a:schemeClr val="dk2"/>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sp>
          <p:nvSpPr>
            <p:cNvPr id="16" name="Google Shape;16;p13"/>
            <p:cNvSpPr/>
            <p:nvPr/>
          </p:nvSpPr>
          <p:spPr>
            <a:xfrm>
              <a:off x="0" y="0"/>
              <a:ext cx="5758" cy="1776"/>
            </a:xfrm>
            <a:custGeom>
              <a:rect b="b" l="l" r="r" t="t"/>
              <a:pathLst>
                <a:path extrusionOk="0" h="1906" w="5740">
                  <a:moveTo>
                    <a:pt x="0" y="0"/>
                  </a:moveTo>
                  <a:lnTo>
                    <a:pt x="0" y="1906"/>
                  </a:lnTo>
                  <a:lnTo>
                    <a:pt x="5740" y="1906"/>
                  </a:lnTo>
                  <a:lnTo>
                    <a:pt x="5740" y="0"/>
                  </a:lnTo>
                  <a:lnTo>
                    <a:pt x="0" y="0"/>
                  </a:lnTo>
                  <a:lnTo>
                    <a:pt x="0" y="0"/>
                  </a:lnTo>
                  <a:close/>
                </a:path>
              </a:pathLst>
            </a:custGeom>
            <a:gradFill>
              <a:gsLst>
                <a:gs pos="0">
                  <a:schemeClr val="dk1"/>
                </a:gs>
                <a:gs pos="100000">
                  <a:schemeClr val="dk2"/>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aramond"/>
                <a:ea typeface="Garamond"/>
                <a:cs typeface="Garamond"/>
                <a:sym typeface="Garamond"/>
              </a:endParaRPr>
            </a:p>
          </p:txBody>
        </p:sp>
      </p:grpSp>
      <p:sp>
        <p:nvSpPr>
          <p:cNvPr id="17" name="Google Shape;17;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1" i="0" sz="4400" u="none" cap="none" strike="noStrike">
                <a:solidFill>
                  <a:schemeClr val="lt2"/>
                </a:solidFill>
                <a:latin typeface="Garamond"/>
                <a:ea typeface="Garamond"/>
                <a:cs typeface="Garamond"/>
                <a:sym typeface="Garamond"/>
              </a:defRPr>
            </a:lvl1pPr>
            <a:lvl2pPr lvl="1" marR="0" rtl="0" algn="ctr">
              <a:lnSpc>
                <a:spcPct val="100000"/>
              </a:lnSpc>
              <a:spcBef>
                <a:spcPts val="0"/>
              </a:spcBef>
              <a:spcAft>
                <a:spcPts val="0"/>
              </a:spcAft>
              <a:buClr>
                <a:srgbClr val="000000"/>
              </a:buClr>
              <a:buSzPts val="1400"/>
              <a:buFont typeface="Arial"/>
              <a:buNone/>
              <a:defRPr b="1" i="0" sz="4400" u="none" cap="none" strike="noStrike">
                <a:solidFill>
                  <a:schemeClr val="lt2"/>
                </a:solidFill>
                <a:latin typeface="Garamond"/>
                <a:ea typeface="Garamond"/>
                <a:cs typeface="Garamond"/>
                <a:sym typeface="Garamond"/>
              </a:defRPr>
            </a:lvl2pPr>
            <a:lvl3pPr lvl="2" marR="0" rtl="0" algn="ctr">
              <a:lnSpc>
                <a:spcPct val="100000"/>
              </a:lnSpc>
              <a:spcBef>
                <a:spcPts val="0"/>
              </a:spcBef>
              <a:spcAft>
                <a:spcPts val="0"/>
              </a:spcAft>
              <a:buClr>
                <a:srgbClr val="000000"/>
              </a:buClr>
              <a:buSzPts val="1400"/>
              <a:buFont typeface="Arial"/>
              <a:buNone/>
              <a:defRPr b="1" i="0" sz="4400" u="none" cap="none" strike="noStrike">
                <a:solidFill>
                  <a:schemeClr val="lt2"/>
                </a:solidFill>
                <a:latin typeface="Garamond"/>
                <a:ea typeface="Garamond"/>
                <a:cs typeface="Garamond"/>
                <a:sym typeface="Garamond"/>
              </a:defRPr>
            </a:lvl3pPr>
            <a:lvl4pPr lvl="3" marR="0" rtl="0" algn="ctr">
              <a:lnSpc>
                <a:spcPct val="100000"/>
              </a:lnSpc>
              <a:spcBef>
                <a:spcPts val="0"/>
              </a:spcBef>
              <a:spcAft>
                <a:spcPts val="0"/>
              </a:spcAft>
              <a:buClr>
                <a:srgbClr val="000000"/>
              </a:buClr>
              <a:buSzPts val="1400"/>
              <a:buFont typeface="Arial"/>
              <a:buNone/>
              <a:defRPr b="1" i="0" sz="4400" u="none" cap="none" strike="noStrike">
                <a:solidFill>
                  <a:schemeClr val="lt2"/>
                </a:solidFill>
                <a:latin typeface="Garamond"/>
                <a:ea typeface="Garamond"/>
                <a:cs typeface="Garamond"/>
                <a:sym typeface="Garamond"/>
              </a:defRPr>
            </a:lvl4pPr>
            <a:lvl5pPr lvl="4" marR="0" rtl="0" algn="ctr">
              <a:lnSpc>
                <a:spcPct val="100000"/>
              </a:lnSpc>
              <a:spcBef>
                <a:spcPts val="0"/>
              </a:spcBef>
              <a:spcAft>
                <a:spcPts val="0"/>
              </a:spcAft>
              <a:buClr>
                <a:srgbClr val="000000"/>
              </a:buClr>
              <a:buSzPts val="1400"/>
              <a:buFont typeface="Arial"/>
              <a:buNone/>
              <a:defRPr b="1" i="0" sz="4400" u="none" cap="none" strike="noStrike">
                <a:solidFill>
                  <a:schemeClr val="lt2"/>
                </a:solidFill>
                <a:latin typeface="Garamond"/>
                <a:ea typeface="Garamond"/>
                <a:cs typeface="Garamond"/>
                <a:sym typeface="Garamond"/>
              </a:defRPr>
            </a:lvl5pPr>
            <a:lvl6pPr lvl="5" marR="0" rtl="0" algn="ctr">
              <a:lnSpc>
                <a:spcPct val="100000"/>
              </a:lnSpc>
              <a:spcBef>
                <a:spcPts val="0"/>
              </a:spcBef>
              <a:spcAft>
                <a:spcPts val="0"/>
              </a:spcAft>
              <a:buClr>
                <a:srgbClr val="000000"/>
              </a:buClr>
              <a:buSzPts val="1400"/>
              <a:buFont typeface="Arial"/>
              <a:buNone/>
              <a:defRPr b="1" i="0" sz="4400" u="none" cap="none" strike="noStrike">
                <a:solidFill>
                  <a:schemeClr val="lt2"/>
                </a:solidFill>
                <a:latin typeface="Garamond"/>
                <a:ea typeface="Garamond"/>
                <a:cs typeface="Garamond"/>
                <a:sym typeface="Garamond"/>
              </a:defRPr>
            </a:lvl6pPr>
            <a:lvl7pPr lvl="6" marR="0" rtl="0" algn="ctr">
              <a:lnSpc>
                <a:spcPct val="100000"/>
              </a:lnSpc>
              <a:spcBef>
                <a:spcPts val="0"/>
              </a:spcBef>
              <a:spcAft>
                <a:spcPts val="0"/>
              </a:spcAft>
              <a:buClr>
                <a:srgbClr val="000000"/>
              </a:buClr>
              <a:buSzPts val="1400"/>
              <a:buFont typeface="Arial"/>
              <a:buNone/>
              <a:defRPr b="1" i="0" sz="4400" u="none" cap="none" strike="noStrike">
                <a:solidFill>
                  <a:schemeClr val="lt2"/>
                </a:solidFill>
                <a:latin typeface="Garamond"/>
                <a:ea typeface="Garamond"/>
                <a:cs typeface="Garamond"/>
                <a:sym typeface="Garamond"/>
              </a:defRPr>
            </a:lvl7pPr>
            <a:lvl8pPr lvl="7" marR="0" rtl="0" algn="ctr">
              <a:lnSpc>
                <a:spcPct val="100000"/>
              </a:lnSpc>
              <a:spcBef>
                <a:spcPts val="0"/>
              </a:spcBef>
              <a:spcAft>
                <a:spcPts val="0"/>
              </a:spcAft>
              <a:buClr>
                <a:srgbClr val="000000"/>
              </a:buClr>
              <a:buSzPts val="1400"/>
              <a:buFont typeface="Arial"/>
              <a:buNone/>
              <a:defRPr b="1" i="0" sz="4400" u="none" cap="none" strike="noStrike">
                <a:solidFill>
                  <a:schemeClr val="lt2"/>
                </a:solidFill>
                <a:latin typeface="Garamond"/>
                <a:ea typeface="Garamond"/>
                <a:cs typeface="Garamond"/>
                <a:sym typeface="Garamond"/>
              </a:defRPr>
            </a:lvl8pPr>
            <a:lvl9pPr lvl="8" marR="0" rtl="0" algn="ctr">
              <a:lnSpc>
                <a:spcPct val="100000"/>
              </a:lnSpc>
              <a:spcBef>
                <a:spcPts val="0"/>
              </a:spcBef>
              <a:spcAft>
                <a:spcPts val="0"/>
              </a:spcAft>
              <a:buClr>
                <a:srgbClr val="000000"/>
              </a:buClr>
              <a:buSzPts val="1400"/>
              <a:buFont typeface="Arial"/>
              <a:buNone/>
              <a:defRPr b="1" i="0" sz="4400" u="none" cap="none" strike="noStrike">
                <a:solidFill>
                  <a:schemeClr val="lt2"/>
                </a:solidFill>
                <a:latin typeface="Garamond"/>
                <a:ea typeface="Garamond"/>
                <a:cs typeface="Garamond"/>
                <a:sym typeface="Garamond"/>
              </a:defRPr>
            </a:lvl9pPr>
          </a:lstStyle>
          <a:p/>
        </p:txBody>
      </p:sp>
      <p:sp>
        <p:nvSpPr>
          <p:cNvPr id="18" name="Google Shape;18;p13"/>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Garamond"/>
                <a:ea typeface="Garamond"/>
                <a:cs typeface="Garamond"/>
                <a:sym typeface="Garamond"/>
              </a:defRPr>
            </a:lvl9pPr>
          </a:lstStyle>
          <a:p/>
        </p:txBody>
      </p:sp>
      <p:sp>
        <p:nvSpPr>
          <p:cNvPr id="19" name="Google Shape;19;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70840" lvl="0" marL="457200" marR="0" rtl="0" algn="l">
              <a:lnSpc>
                <a:spcPct val="100000"/>
              </a:lnSpc>
              <a:spcBef>
                <a:spcPts val="640"/>
              </a:spcBef>
              <a:spcAft>
                <a:spcPts val="0"/>
              </a:spcAft>
              <a:buClr>
                <a:schemeClr val="hlink"/>
              </a:buClr>
              <a:buSzPts val="2240"/>
              <a:buFont typeface="Noto Sans Symbols"/>
              <a:buChar char="■"/>
              <a:defRPr b="0" i="0" sz="3200" u="none" cap="none" strike="noStrike">
                <a:solidFill>
                  <a:schemeClr val="lt1"/>
                </a:solidFill>
                <a:latin typeface="Garamond"/>
                <a:ea typeface="Garamond"/>
                <a:cs typeface="Garamond"/>
                <a:sym typeface="Garamond"/>
              </a:defRPr>
            </a:lvl1pPr>
            <a:lvl2pPr indent="-353060" lvl="1" marL="914400" marR="0" rtl="0" algn="l">
              <a:lnSpc>
                <a:spcPct val="100000"/>
              </a:lnSpc>
              <a:spcBef>
                <a:spcPts val="560"/>
              </a:spcBef>
              <a:spcAft>
                <a:spcPts val="0"/>
              </a:spcAft>
              <a:buClr>
                <a:schemeClr val="accent2"/>
              </a:buClr>
              <a:buSzPts val="1960"/>
              <a:buFont typeface="Noto Sans Symbols"/>
              <a:buChar char="■"/>
              <a:defRPr b="0" i="0" sz="2800" u="none" cap="none" strike="noStrike">
                <a:solidFill>
                  <a:schemeClr val="lt1"/>
                </a:solidFill>
                <a:latin typeface="Garamond"/>
                <a:ea typeface="Garamond"/>
                <a:cs typeface="Garamond"/>
                <a:sym typeface="Garamond"/>
              </a:defRPr>
            </a:lvl2pPr>
            <a:lvl3pPr indent="-335280" lvl="2" marL="1371600" marR="0" rtl="0" algn="l">
              <a:lnSpc>
                <a:spcPct val="100000"/>
              </a:lnSpc>
              <a:spcBef>
                <a:spcPts val="480"/>
              </a:spcBef>
              <a:spcAft>
                <a:spcPts val="0"/>
              </a:spcAft>
              <a:buClr>
                <a:schemeClr val="lt2"/>
              </a:buClr>
              <a:buSzPts val="1680"/>
              <a:buFont typeface="Noto Sans Symbols"/>
              <a:buChar char="■"/>
              <a:defRPr b="0" i="0" sz="2400" u="none" cap="none" strike="noStrike">
                <a:solidFill>
                  <a:schemeClr val="lt1"/>
                </a:solidFill>
                <a:latin typeface="Garamond"/>
                <a:ea typeface="Garamond"/>
                <a:cs typeface="Garamond"/>
                <a:sym typeface="Garamond"/>
              </a:defRPr>
            </a:lvl3pPr>
            <a:lvl4pPr indent="-317500" lvl="3" marL="1828800" marR="0" rtl="0" algn="l">
              <a:lnSpc>
                <a:spcPct val="100000"/>
              </a:lnSpc>
              <a:spcBef>
                <a:spcPts val="400"/>
              </a:spcBef>
              <a:spcAft>
                <a:spcPts val="0"/>
              </a:spcAft>
              <a:buClr>
                <a:schemeClr val="accent2"/>
              </a:buClr>
              <a:buSzPts val="1400"/>
              <a:buFont typeface="Noto Sans Symbols"/>
              <a:buChar char="■"/>
              <a:defRPr b="0" i="0" sz="2000" u="none" cap="none" strike="noStrike">
                <a:solidFill>
                  <a:schemeClr val="lt1"/>
                </a:solidFill>
                <a:latin typeface="Garamond"/>
                <a:ea typeface="Garamond"/>
                <a:cs typeface="Garamond"/>
                <a:sym typeface="Garamond"/>
              </a:defRPr>
            </a:lvl4pPr>
            <a:lvl5pPr indent="-317500" lvl="4" marL="2286000" marR="0" rtl="0" algn="l">
              <a:lnSpc>
                <a:spcPct val="100000"/>
              </a:lnSpc>
              <a:spcBef>
                <a:spcPts val="400"/>
              </a:spcBef>
              <a:spcAft>
                <a:spcPts val="0"/>
              </a:spcAft>
              <a:buClr>
                <a:schemeClr val="hlink"/>
              </a:buClr>
              <a:buSzPts val="1400"/>
              <a:buFont typeface="Noto Sans Symbols"/>
              <a:buChar char="■"/>
              <a:defRPr b="0" i="0" sz="2000" u="none" cap="none" strike="noStrike">
                <a:solidFill>
                  <a:schemeClr val="lt1"/>
                </a:solidFill>
                <a:latin typeface="Garamond"/>
                <a:ea typeface="Garamond"/>
                <a:cs typeface="Garamond"/>
                <a:sym typeface="Garamond"/>
              </a:defRPr>
            </a:lvl5pPr>
            <a:lvl6pPr indent="-317500" lvl="5" marL="2743200" marR="0" rtl="0" algn="l">
              <a:lnSpc>
                <a:spcPct val="100000"/>
              </a:lnSpc>
              <a:spcBef>
                <a:spcPts val="400"/>
              </a:spcBef>
              <a:spcAft>
                <a:spcPts val="0"/>
              </a:spcAft>
              <a:buClr>
                <a:schemeClr val="hlink"/>
              </a:buClr>
              <a:buSzPts val="1400"/>
              <a:buFont typeface="Noto Sans Symbols"/>
              <a:buChar char="■"/>
              <a:defRPr b="0" i="0" sz="2000" u="none" cap="none" strike="noStrike">
                <a:solidFill>
                  <a:schemeClr val="lt1"/>
                </a:solidFill>
                <a:latin typeface="Garamond"/>
                <a:ea typeface="Garamond"/>
                <a:cs typeface="Garamond"/>
                <a:sym typeface="Garamond"/>
              </a:defRPr>
            </a:lvl6pPr>
            <a:lvl7pPr indent="-317500" lvl="6" marL="3200400" marR="0" rtl="0" algn="l">
              <a:lnSpc>
                <a:spcPct val="100000"/>
              </a:lnSpc>
              <a:spcBef>
                <a:spcPts val="400"/>
              </a:spcBef>
              <a:spcAft>
                <a:spcPts val="0"/>
              </a:spcAft>
              <a:buClr>
                <a:schemeClr val="hlink"/>
              </a:buClr>
              <a:buSzPts val="1400"/>
              <a:buFont typeface="Noto Sans Symbols"/>
              <a:buChar char="■"/>
              <a:defRPr b="0" i="0" sz="2000" u="none" cap="none" strike="noStrike">
                <a:solidFill>
                  <a:schemeClr val="lt1"/>
                </a:solidFill>
                <a:latin typeface="Garamond"/>
                <a:ea typeface="Garamond"/>
                <a:cs typeface="Garamond"/>
                <a:sym typeface="Garamond"/>
              </a:defRPr>
            </a:lvl7pPr>
            <a:lvl8pPr indent="-317500" lvl="7" marL="3657600" marR="0" rtl="0" algn="l">
              <a:lnSpc>
                <a:spcPct val="100000"/>
              </a:lnSpc>
              <a:spcBef>
                <a:spcPts val="400"/>
              </a:spcBef>
              <a:spcAft>
                <a:spcPts val="0"/>
              </a:spcAft>
              <a:buClr>
                <a:schemeClr val="hlink"/>
              </a:buClr>
              <a:buSzPts val="1400"/>
              <a:buFont typeface="Noto Sans Symbols"/>
              <a:buChar char="■"/>
              <a:defRPr b="0" i="0" sz="2000" u="none" cap="none" strike="noStrike">
                <a:solidFill>
                  <a:schemeClr val="lt1"/>
                </a:solidFill>
                <a:latin typeface="Garamond"/>
                <a:ea typeface="Garamond"/>
                <a:cs typeface="Garamond"/>
                <a:sym typeface="Garamond"/>
              </a:defRPr>
            </a:lvl8pPr>
            <a:lvl9pPr indent="-317500" lvl="8" marL="4114800" marR="0" rtl="0" algn="l">
              <a:lnSpc>
                <a:spcPct val="100000"/>
              </a:lnSpc>
              <a:spcBef>
                <a:spcPts val="400"/>
              </a:spcBef>
              <a:spcAft>
                <a:spcPts val="0"/>
              </a:spcAft>
              <a:buClr>
                <a:schemeClr val="hlink"/>
              </a:buClr>
              <a:buSzPts val="1400"/>
              <a:buFont typeface="Noto Sans Symbols"/>
              <a:buChar char="■"/>
              <a:defRPr b="0" i="0" sz="2000" u="none" cap="none" strike="noStrike">
                <a:solidFill>
                  <a:schemeClr val="lt1"/>
                </a:solidFill>
                <a:latin typeface="Garamond"/>
                <a:ea typeface="Garamond"/>
                <a:cs typeface="Garamond"/>
                <a:sym typeface="Garamond"/>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17.jp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pag.com" TargetMode="External"/><Relationship Id="rId4" Type="http://schemas.openxmlformats.org/officeDocument/2006/relationships/image" Target="../media/image1.jpg"/><Relationship Id="rId5" Type="http://schemas.openxmlformats.org/officeDocument/2006/relationships/image" Target="../media/image12.jpg"/><Relationship Id="rId6" Type="http://schemas.openxmlformats.org/officeDocument/2006/relationships/image" Target="../media/image4.jpg"/><Relationship Id="rId7"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jpg"/><Relationship Id="rId4" Type="http://schemas.openxmlformats.org/officeDocument/2006/relationships/image" Target="../media/image12.jpg"/><Relationship Id="rId5" Type="http://schemas.openxmlformats.org/officeDocument/2006/relationships/image" Target="../media/image4.jpg"/><Relationship Id="rId6"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mailto:year3comms@stbridgets.Wirral.sch.uk"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
          <p:cNvSpPr txBox="1"/>
          <p:nvPr>
            <p:ph idx="4294967295" type="ctrTitle"/>
          </p:nvPr>
        </p:nvSpPr>
        <p:spPr>
          <a:xfrm>
            <a:off x="162450" y="2507925"/>
            <a:ext cx="8819100" cy="1470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br>
              <a:rPr b="1" i="0" lang="en-GB" sz="9600" u="none" cap="none" strike="noStrike">
                <a:solidFill>
                  <a:schemeClr val="lt2"/>
                </a:solidFill>
                <a:latin typeface="Comic Sans MS"/>
                <a:ea typeface="Comic Sans MS"/>
                <a:cs typeface="Comic Sans MS"/>
                <a:sym typeface="Comic Sans MS"/>
              </a:rPr>
            </a:br>
            <a:r>
              <a:rPr i="0" lang="en-GB" sz="6000" u="none" cap="none" strike="noStrike">
                <a:solidFill>
                  <a:schemeClr val="lt2"/>
                </a:solidFill>
                <a:latin typeface="Playwrite GB S"/>
                <a:ea typeface="Playwrite GB S"/>
                <a:cs typeface="Playwrite GB S"/>
                <a:sym typeface="Playwrite GB S"/>
              </a:rPr>
              <a:t>Curriculum Evening</a:t>
            </a:r>
            <a:br>
              <a:rPr i="0" lang="en-GB" sz="6000" u="none" cap="none" strike="noStrike">
                <a:solidFill>
                  <a:schemeClr val="lt2"/>
                </a:solidFill>
                <a:latin typeface="Playwrite GB S"/>
                <a:ea typeface="Playwrite GB S"/>
                <a:cs typeface="Playwrite GB S"/>
                <a:sym typeface="Playwrite GB S"/>
              </a:rPr>
            </a:br>
            <a:r>
              <a:rPr i="0" lang="en-GB" sz="6000" u="none" cap="none" strike="noStrike">
                <a:solidFill>
                  <a:schemeClr val="lt2"/>
                </a:solidFill>
                <a:latin typeface="Playwrite GB S"/>
                <a:ea typeface="Playwrite GB S"/>
                <a:cs typeface="Playwrite GB S"/>
                <a:sym typeface="Playwrite GB S"/>
              </a:rPr>
              <a:t>Year 4</a:t>
            </a:r>
            <a:br>
              <a:rPr i="0" lang="en-GB" sz="9600" u="none" cap="none" strike="noStrike">
                <a:solidFill>
                  <a:schemeClr val="lt2"/>
                </a:solidFill>
                <a:latin typeface="Playwrite GB S"/>
                <a:ea typeface="Playwrite GB S"/>
                <a:cs typeface="Playwrite GB S"/>
                <a:sym typeface="Playwrite GB S"/>
              </a:rPr>
            </a:br>
            <a:br>
              <a:rPr i="0" lang="en-GB" sz="9600" u="none" cap="none" strike="noStrike">
                <a:solidFill>
                  <a:schemeClr val="lt2"/>
                </a:solidFill>
                <a:latin typeface="Playwrite GB S"/>
                <a:ea typeface="Playwrite GB S"/>
                <a:cs typeface="Playwrite GB S"/>
                <a:sym typeface="Playwrite GB S"/>
              </a:rPr>
            </a:br>
            <a:r>
              <a:rPr i="0" lang="en-GB" sz="3200" u="none" cap="none" strike="noStrike">
                <a:solidFill>
                  <a:schemeClr val="lt2"/>
                </a:solidFill>
                <a:latin typeface="Playwrite GB S"/>
                <a:ea typeface="Playwrite GB S"/>
                <a:cs typeface="Playwrite GB S"/>
                <a:sym typeface="Playwrite GB S"/>
              </a:rPr>
              <a:t>September 202</a:t>
            </a:r>
            <a:r>
              <a:rPr lang="en-GB" sz="3200">
                <a:latin typeface="Playwrite GB S"/>
                <a:ea typeface="Playwrite GB S"/>
                <a:cs typeface="Playwrite GB S"/>
                <a:sym typeface="Playwrite GB S"/>
              </a:rPr>
              <a:t>6</a:t>
            </a:r>
            <a:endParaRPr i="0" sz="4400" u="none" cap="none" strike="noStrike">
              <a:solidFill>
                <a:schemeClr val="lt2"/>
              </a:solidFill>
              <a:latin typeface="Playwrite GB S"/>
              <a:ea typeface="Playwrite GB S"/>
              <a:cs typeface="Playwrite GB S"/>
              <a:sym typeface="Playwrite GB S"/>
            </a:endParaRPr>
          </a:p>
        </p:txBody>
      </p:sp>
      <p:sp>
        <p:nvSpPr>
          <p:cNvPr id="103" name="Google Shape;103;p1"/>
          <p:cNvSpPr txBox="1"/>
          <p:nvPr>
            <p:ph idx="4294967295" type="subTitle"/>
          </p:nvPr>
        </p:nvSpPr>
        <p:spPr>
          <a:xfrm>
            <a:off x="235475" y="4041050"/>
            <a:ext cx="8621700" cy="1007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hlink"/>
              </a:buClr>
              <a:buSzPts val="2240"/>
              <a:buFont typeface="Noto Sans Symbols"/>
              <a:buNone/>
            </a:pPr>
            <a:r>
              <a:rPr b="1" i="0" lang="en-GB" sz="3000" u="none" cap="none" strike="noStrike">
                <a:solidFill>
                  <a:srgbClr val="FF0000"/>
                </a:solidFill>
                <a:latin typeface="Playwrite GB S"/>
                <a:ea typeface="Playwrite GB S"/>
                <a:cs typeface="Playwrite GB S"/>
                <a:sym typeface="Playwrite GB S"/>
              </a:rPr>
              <a:t>Presented by Miss J</a:t>
            </a:r>
            <a:r>
              <a:rPr b="1" lang="en-GB" sz="3000">
                <a:solidFill>
                  <a:srgbClr val="FF0000"/>
                </a:solidFill>
                <a:latin typeface="Playwrite GB S"/>
                <a:ea typeface="Playwrite GB S"/>
                <a:cs typeface="Playwrite GB S"/>
                <a:sym typeface="Playwrite GB S"/>
              </a:rPr>
              <a:t>ames &amp; Miss Smith</a:t>
            </a:r>
            <a:endParaRPr b="1" i="0" sz="3000" u="none" cap="none" strike="noStrike">
              <a:solidFill>
                <a:srgbClr val="FF0000"/>
              </a:solidFill>
              <a:latin typeface="Playwrite GB S"/>
              <a:ea typeface="Playwrite GB S"/>
              <a:cs typeface="Playwrite GB S"/>
              <a:sym typeface="Playwrite GB S"/>
            </a:endParaRPr>
          </a:p>
        </p:txBody>
      </p:sp>
      <p:pic>
        <p:nvPicPr>
          <p:cNvPr id="104" name="Google Shape;104;p1"/>
          <p:cNvPicPr preferRelativeResize="0"/>
          <p:nvPr/>
        </p:nvPicPr>
        <p:blipFill rotWithShape="1">
          <a:blip r:embed="rId3">
            <a:alphaModFix/>
          </a:blip>
          <a:srcRect b="0" l="0" r="0" t="0"/>
          <a:stretch/>
        </p:blipFill>
        <p:spPr>
          <a:xfrm>
            <a:off x="827088" y="188913"/>
            <a:ext cx="2166937" cy="1679575"/>
          </a:xfrm>
          <a:prstGeom prst="rect">
            <a:avLst/>
          </a:prstGeom>
          <a:noFill/>
          <a:ln>
            <a:noFill/>
          </a:ln>
        </p:spPr>
      </p:pic>
      <p:pic>
        <p:nvPicPr>
          <p:cNvPr id="105" name="Google Shape;105;p1"/>
          <p:cNvPicPr preferRelativeResize="0"/>
          <p:nvPr/>
        </p:nvPicPr>
        <p:blipFill rotWithShape="1">
          <a:blip r:embed="rId4">
            <a:alphaModFix/>
          </a:blip>
          <a:srcRect b="0" l="0" r="0" t="0"/>
          <a:stretch/>
        </p:blipFill>
        <p:spPr>
          <a:xfrm>
            <a:off x="6948488" y="333375"/>
            <a:ext cx="1304925" cy="158273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
          <p:cNvSpPr txBox="1"/>
          <p:nvPr/>
        </p:nvSpPr>
        <p:spPr>
          <a:xfrm>
            <a:off x="2053412" y="548680"/>
            <a:ext cx="4716000" cy="226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GB" sz="4700" u="none" cap="none" strike="noStrike">
                <a:solidFill>
                  <a:schemeClr val="lt1"/>
                </a:solidFill>
                <a:latin typeface="Playwrite GB S"/>
                <a:ea typeface="Playwrite GB S"/>
                <a:cs typeface="Playwrite GB S"/>
                <a:sym typeface="Playwrite GB S"/>
              </a:rPr>
              <a:t>Welcome to the</a:t>
            </a:r>
            <a:endParaRPr i="0" sz="7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5400"/>
              <a:buFont typeface="Arial"/>
              <a:buNone/>
            </a:pPr>
            <a:r>
              <a:rPr b="1" i="0" lang="en-GB" sz="4700" u="none" cap="none" strike="noStrike">
                <a:solidFill>
                  <a:schemeClr val="lt1"/>
                </a:solidFill>
                <a:latin typeface="Playwrite GB S"/>
                <a:ea typeface="Playwrite GB S"/>
                <a:cs typeface="Playwrite GB S"/>
                <a:sym typeface="Playwrite GB S"/>
              </a:rPr>
              <a:t>Year 4 Team</a:t>
            </a:r>
            <a:endParaRPr i="0" sz="700" u="none" cap="none" strike="noStrike">
              <a:solidFill>
                <a:srgbClr val="000000"/>
              </a:solidFill>
              <a:latin typeface="Playwrite GB S"/>
              <a:ea typeface="Playwrite GB S"/>
              <a:cs typeface="Playwrite GB S"/>
              <a:sym typeface="Playwrite GB S"/>
            </a:endParaRPr>
          </a:p>
        </p:txBody>
      </p:sp>
      <p:sp>
        <p:nvSpPr>
          <p:cNvPr id="111" name="Google Shape;111;p2"/>
          <p:cNvSpPr txBox="1"/>
          <p:nvPr/>
        </p:nvSpPr>
        <p:spPr>
          <a:xfrm>
            <a:off x="223150" y="3164025"/>
            <a:ext cx="8708100" cy="3540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GB" sz="3200" u="sng" cap="none" strike="noStrike">
                <a:solidFill>
                  <a:schemeClr val="lt1"/>
                </a:solidFill>
                <a:latin typeface="Playwrite GB S"/>
                <a:ea typeface="Playwrite GB S"/>
                <a:cs typeface="Playwrite GB S"/>
                <a:sym typeface="Playwrite GB S"/>
              </a:rPr>
              <a:t>Class 8 </a:t>
            </a:r>
            <a:endParaRPr i="0" sz="10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rPr i="0" lang="en-GB" sz="3200" u="none" cap="none" strike="noStrike">
                <a:solidFill>
                  <a:schemeClr val="lt1"/>
                </a:solidFill>
                <a:latin typeface="Playwrite GB S"/>
                <a:ea typeface="Playwrite GB S"/>
                <a:cs typeface="Playwrite GB S"/>
                <a:sym typeface="Playwrite GB S"/>
              </a:rPr>
              <a:t>Miss J</a:t>
            </a:r>
            <a:r>
              <a:rPr lang="en-GB" sz="3200">
                <a:solidFill>
                  <a:schemeClr val="lt1"/>
                </a:solidFill>
                <a:latin typeface="Playwrite GB S"/>
                <a:ea typeface="Playwrite GB S"/>
                <a:cs typeface="Playwrite GB S"/>
                <a:sym typeface="Playwrite GB S"/>
              </a:rPr>
              <a:t>ames</a:t>
            </a:r>
            <a:endParaRPr i="0" sz="10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rPr b="1" i="0" lang="en-GB" sz="3200" u="sng" cap="none" strike="noStrike">
                <a:solidFill>
                  <a:schemeClr val="lt1"/>
                </a:solidFill>
                <a:latin typeface="Playwrite GB S"/>
                <a:ea typeface="Playwrite GB S"/>
                <a:cs typeface="Playwrite GB S"/>
                <a:sym typeface="Playwrite GB S"/>
              </a:rPr>
              <a:t>Class 7</a:t>
            </a:r>
            <a:endParaRPr i="0" sz="10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rPr i="0" lang="en-GB" sz="3200" u="none" cap="none" strike="noStrike">
                <a:solidFill>
                  <a:schemeClr val="lt1"/>
                </a:solidFill>
                <a:latin typeface="Playwrite GB S"/>
                <a:ea typeface="Playwrite GB S"/>
                <a:cs typeface="Playwrite GB S"/>
                <a:sym typeface="Playwrite GB S"/>
              </a:rPr>
              <a:t>M</a:t>
            </a:r>
            <a:r>
              <a:rPr lang="en-GB" sz="3200">
                <a:solidFill>
                  <a:schemeClr val="lt1"/>
                </a:solidFill>
                <a:latin typeface="Playwrite GB S"/>
                <a:ea typeface="Playwrite GB S"/>
                <a:cs typeface="Playwrite GB S"/>
                <a:sym typeface="Playwrite GB S"/>
              </a:rPr>
              <a:t>iss Smith &amp; Mrs Knight</a:t>
            </a:r>
            <a:endParaRPr i="0" sz="10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rPr b="1" i="0" lang="en-GB" sz="3200" u="sng" cap="none" strike="noStrike">
                <a:solidFill>
                  <a:schemeClr val="lt1"/>
                </a:solidFill>
                <a:latin typeface="Playwrite GB S"/>
                <a:ea typeface="Playwrite GB S"/>
                <a:cs typeface="Playwrite GB S"/>
                <a:sym typeface="Playwrite GB S"/>
              </a:rPr>
              <a:t>Teaching Assistants</a:t>
            </a:r>
            <a:endParaRPr i="0" sz="10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rPr i="0" lang="en-GB" sz="3200" u="none" cap="none" strike="noStrike">
                <a:solidFill>
                  <a:schemeClr val="lt1"/>
                </a:solidFill>
                <a:latin typeface="Playwrite GB S"/>
                <a:ea typeface="Playwrite GB S"/>
                <a:cs typeface="Playwrite GB S"/>
                <a:sym typeface="Playwrite GB S"/>
              </a:rPr>
              <a:t>Mrs </a:t>
            </a:r>
            <a:r>
              <a:rPr lang="en-GB" sz="3200">
                <a:solidFill>
                  <a:schemeClr val="lt1"/>
                </a:solidFill>
                <a:latin typeface="Playwrite GB S"/>
                <a:ea typeface="Playwrite GB S"/>
                <a:cs typeface="Playwrite GB S"/>
                <a:sym typeface="Playwrite GB S"/>
              </a:rPr>
              <a:t>King, Miss McHattie, Mrs Pastor, Miss Wootton</a:t>
            </a:r>
            <a:endParaRPr i="0" sz="1000" u="none" cap="none" strike="noStrike">
              <a:solidFill>
                <a:srgbClr val="000000"/>
              </a:solidFill>
              <a:latin typeface="Playwrite GB S"/>
              <a:ea typeface="Playwrite GB S"/>
              <a:cs typeface="Playwrite GB S"/>
              <a:sym typeface="Playwrite GB S"/>
            </a:endParaRPr>
          </a:p>
        </p:txBody>
      </p:sp>
      <p:pic>
        <p:nvPicPr>
          <p:cNvPr descr="https://tse3.mm.bing.net/th?id=OIP.89dQgpFR1O_oMPGRmkb3oAEsC6&amp;pid=15.1&amp;P=0&amp;w=250&amp;h=156" id="112" name="Google Shape;112;p2"/>
          <p:cNvPicPr preferRelativeResize="0"/>
          <p:nvPr/>
        </p:nvPicPr>
        <p:blipFill rotWithShape="1">
          <a:blip r:embed="rId3">
            <a:alphaModFix/>
          </a:blip>
          <a:srcRect b="0" l="0" r="0" t="0"/>
          <a:stretch/>
        </p:blipFill>
        <p:spPr>
          <a:xfrm rot="876845">
            <a:off x="7061784" y="271233"/>
            <a:ext cx="1829830" cy="1134495"/>
          </a:xfrm>
          <a:prstGeom prst="rect">
            <a:avLst/>
          </a:prstGeom>
          <a:noFill/>
          <a:ln>
            <a:noFill/>
          </a:ln>
        </p:spPr>
      </p:pic>
      <p:pic>
        <p:nvPicPr>
          <p:cNvPr descr="https://tse1.mm.bing.net/th?id=OIP.rRRuFFWThfreEDQJ_VGdNQEsEB&amp;pid=15.1&amp;P=0&amp;w=221&amp;h=190" id="113" name="Google Shape;113;p2"/>
          <p:cNvPicPr preferRelativeResize="0"/>
          <p:nvPr/>
        </p:nvPicPr>
        <p:blipFill rotWithShape="1">
          <a:blip r:embed="rId4">
            <a:alphaModFix/>
          </a:blip>
          <a:srcRect b="0" l="0" r="0" t="0"/>
          <a:stretch/>
        </p:blipFill>
        <p:spPr>
          <a:xfrm>
            <a:off x="346271" y="1422668"/>
            <a:ext cx="1707141" cy="146767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3"/>
          <p:cNvSpPr txBox="1"/>
          <p:nvPr/>
        </p:nvSpPr>
        <p:spPr>
          <a:xfrm>
            <a:off x="179512" y="476672"/>
            <a:ext cx="8712900" cy="738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GB" sz="4200" u="sng" cap="none" strike="noStrike">
                <a:solidFill>
                  <a:schemeClr val="lt1"/>
                </a:solidFill>
                <a:latin typeface="Playwrite GB S"/>
                <a:ea typeface="Playwrite GB S"/>
                <a:cs typeface="Playwrite GB S"/>
                <a:sym typeface="Playwrite GB S"/>
              </a:rPr>
              <a:t>Our School Mission Statement:</a:t>
            </a:r>
            <a:endParaRPr i="0" sz="800" u="none" cap="none" strike="noStrike">
              <a:solidFill>
                <a:srgbClr val="000000"/>
              </a:solidFill>
              <a:latin typeface="Playwrite GB S"/>
              <a:ea typeface="Playwrite GB S"/>
              <a:cs typeface="Playwrite GB S"/>
              <a:sym typeface="Playwrite GB S"/>
            </a:endParaRPr>
          </a:p>
        </p:txBody>
      </p:sp>
      <p:sp>
        <p:nvSpPr>
          <p:cNvPr id="119" name="Google Shape;119;p3"/>
          <p:cNvSpPr txBox="1"/>
          <p:nvPr/>
        </p:nvSpPr>
        <p:spPr>
          <a:xfrm>
            <a:off x="503548" y="1285525"/>
            <a:ext cx="8136900" cy="1754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GB" sz="3600" u="none" cap="none" strike="noStrike">
                <a:solidFill>
                  <a:schemeClr val="lt1"/>
                </a:solidFill>
                <a:latin typeface="Playwrite GB S"/>
                <a:ea typeface="Playwrite GB S"/>
                <a:cs typeface="Playwrite GB S"/>
                <a:sym typeface="Playwrite GB S"/>
              </a:rPr>
              <a:t>Love your neighbour as yourself.</a:t>
            </a:r>
            <a:endParaRPr i="0" sz="14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rPr b="1" i="0" lang="en-GB" sz="3600" u="none" cap="none" strike="noStrike">
                <a:solidFill>
                  <a:schemeClr val="lt1"/>
                </a:solidFill>
                <a:latin typeface="Playwrite GB S"/>
                <a:ea typeface="Playwrite GB S"/>
                <a:cs typeface="Playwrite GB S"/>
                <a:sym typeface="Playwrite GB S"/>
              </a:rPr>
              <a:t>Luke 10. Vs 28</a:t>
            </a:r>
            <a:endParaRPr i="0" sz="1400" u="none" cap="none" strike="noStrike">
              <a:solidFill>
                <a:srgbClr val="000000"/>
              </a:solidFill>
              <a:latin typeface="Playwrite GB S"/>
              <a:ea typeface="Playwrite GB S"/>
              <a:cs typeface="Playwrite GB S"/>
              <a:sym typeface="Playwrite GB S"/>
            </a:endParaRPr>
          </a:p>
        </p:txBody>
      </p:sp>
      <p:sp>
        <p:nvSpPr>
          <p:cNvPr id="120" name="Google Shape;120;p3"/>
          <p:cNvSpPr/>
          <p:nvPr/>
        </p:nvSpPr>
        <p:spPr>
          <a:xfrm>
            <a:off x="2577122" y="3919575"/>
            <a:ext cx="41340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GB" sz="4800" u="sng" cap="none" strike="noStrike">
                <a:solidFill>
                  <a:schemeClr val="lt1"/>
                </a:solidFill>
                <a:latin typeface="Playwrite GB S"/>
                <a:ea typeface="Playwrite GB S"/>
                <a:cs typeface="Playwrite GB S"/>
                <a:sym typeface="Playwrite GB S"/>
              </a:rPr>
              <a:t>Core Values</a:t>
            </a:r>
            <a:endParaRPr b="1" i="0" sz="1800" u="none" cap="none" strike="noStrike">
              <a:solidFill>
                <a:schemeClr val="lt1"/>
              </a:solidFill>
              <a:latin typeface="Playwrite GB S"/>
              <a:ea typeface="Playwrite GB S"/>
              <a:cs typeface="Playwrite GB S"/>
              <a:sym typeface="Playwrite GB S"/>
            </a:endParaRPr>
          </a:p>
        </p:txBody>
      </p:sp>
      <p:sp>
        <p:nvSpPr>
          <p:cNvPr id="121" name="Google Shape;121;p3"/>
          <p:cNvSpPr/>
          <p:nvPr/>
        </p:nvSpPr>
        <p:spPr>
          <a:xfrm>
            <a:off x="1929475" y="4990575"/>
            <a:ext cx="5725500" cy="1754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GB" sz="3500" u="none" cap="none" strike="noStrike">
                <a:solidFill>
                  <a:schemeClr val="lt1"/>
                </a:solidFill>
                <a:latin typeface="Playwrite GB S"/>
                <a:ea typeface="Playwrite GB S"/>
                <a:cs typeface="Playwrite GB S"/>
                <a:sym typeface="Playwrite GB S"/>
              </a:rPr>
              <a:t>Faith, Love and Hope.</a:t>
            </a:r>
            <a:endParaRPr i="0" sz="13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t/>
            </a:r>
            <a:endParaRPr b="1" i="0" sz="3500" u="none"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rPr b="1" i="0" lang="en-GB" sz="3500" u="none" cap="none" strike="noStrike">
                <a:solidFill>
                  <a:schemeClr val="lt1"/>
                </a:solidFill>
                <a:latin typeface="Playwrite GB S"/>
                <a:ea typeface="Playwrite GB S"/>
                <a:cs typeface="Playwrite GB S"/>
                <a:sym typeface="Playwrite GB S"/>
              </a:rPr>
              <a:t>1 Corinthians 13:13</a:t>
            </a:r>
            <a:endParaRPr i="0" sz="1300" u="none" cap="none" strike="noStrike">
              <a:solidFill>
                <a:srgbClr val="000000"/>
              </a:solidFill>
              <a:latin typeface="Playwrite GB S"/>
              <a:ea typeface="Playwrite GB S"/>
              <a:cs typeface="Playwrite GB S"/>
              <a:sym typeface="Playwrite GB 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4"/>
          <p:cNvSpPr txBox="1"/>
          <p:nvPr/>
        </p:nvSpPr>
        <p:spPr>
          <a:xfrm>
            <a:off x="2289425" y="929700"/>
            <a:ext cx="49041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GB" sz="4800" u="sng" cap="none" strike="noStrike">
                <a:solidFill>
                  <a:schemeClr val="lt1"/>
                </a:solidFill>
                <a:latin typeface="Playwrite GB S"/>
                <a:ea typeface="Playwrite GB S"/>
                <a:cs typeface="Playwrite GB S"/>
                <a:sym typeface="Playwrite GB S"/>
              </a:rPr>
              <a:t>School Rules:</a:t>
            </a:r>
            <a:endParaRPr i="0" sz="1400" u="none" cap="none" strike="noStrike">
              <a:solidFill>
                <a:srgbClr val="000000"/>
              </a:solidFill>
              <a:latin typeface="Playwrite GB S"/>
              <a:ea typeface="Playwrite GB S"/>
              <a:cs typeface="Playwrite GB S"/>
              <a:sym typeface="Playwrite GB S"/>
            </a:endParaRPr>
          </a:p>
        </p:txBody>
      </p:sp>
      <p:sp>
        <p:nvSpPr>
          <p:cNvPr id="127" name="Google Shape;127;p4"/>
          <p:cNvSpPr txBox="1"/>
          <p:nvPr/>
        </p:nvSpPr>
        <p:spPr>
          <a:xfrm>
            <a:off x="503548" y="2276872"/>
            <a:ext cx="8136900" cy="2862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GB" sz="3600" u="none" cap="none" strike="noStrike">
                <a:solidFill>
                  <a:schemeClr val="lt1"/>
                </a:solidFill>
                <a:latin typeface="Playwrite GB S"/>
                <a:ea typeface="Playwrite GB S"/>
                <a:cs typeface="Playwrite GB S"/>
                <a:sym typeface="Playwrite GB S"/>
              </a:rPr>
              <a:t>Be Safe</a:t>
            </a:r>
            <a:endParaRPr i="0" sz="14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rPr b="1" i="0" lang="en-GB" sz="3600" u="none" cap="none" strike="noStrike">
                <a:solidFill>
                  <a:schemeClr val="lt1"/>
                </a:solidFill>
                <a:latin typeface="Playwrite GB S"/>
                <a:ea typeface="Playwrite GB S"/>
                <a:cs typeface="Playwrite GB S"/>
                <a:sym typeface="Playwrite GB S"/>
              </a:rPr>
              <a:t>Be Ready</a:t>
            </a:r>
            <a:endParaRPr i="0" sz="14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t/>
            </a:r>
            <a:endParaRPr b="1" i="0" sz="3600" u="none"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rPr b="1" i="0" lang="en-GB" sz="3600" u="none" cap="none" strike="noStrike">
                <a:solidFill>
                  <a:schemeClr val="lt1"/>
                </a:solidFill>
                <a:latin typeface="Playwrite GB S"/>
                <a:ea typeface="Playwrite GB S"/>
                <a:cs typeface="Playwrite GB S"/>
                <a:sym typeface="Playwrite GB S"/>
              </a:rPr>
              <a:t>Be Respectful</a:t>
            </a:r>
            <a:endParaRPr i="0" sz="1400" u="none" cap="none" strike="noStrike">
              <a:solidFill>
                <a:srgbClr val="000000"/>
              </a:solidFill>
              <a:latin typeface="Playwrite GB S"/>
              <a:ea typeface="Playwrite GB S"/>
              <a:cs typeface="Playwrite GB S"/>
              <a:sym typeface="Playwrite GB 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3fb505f67c9_0_0"/>
          <p:cNvSpPr txBox="1"/>
          <p:nvPr/>
        </p:nvSpPr>
        <p:spPr>
          <a:xfrm>
            <a:off x="125250" y="328800"/>
            <a:ext cx="6939300" cy="50748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GB" sz="6600" u="sng">
                <a:solidFill>
                  <a:schemeClr val="lt1"/>
                </a:solidFill>
                <a:latin typeface="Playwrite GB S"/>
                <a:ea typeface="Playwrite GB S"/>
                <a:cs typeface="Playwrite GB S"/>
                <a:sym typeface="Playwrite GB S"/>
              </a:rPr>
              <a:t>Class Charter</a:t>
            </a:r>
            <a:br>
              <a:rPr lang="en-GB" sz="6600" u="sng">
                <a:solidFill>
                  <a:schemeClr val="lt1"/>
                </a:solidFill>
                <a:latin typeface="Playwrite GB S"/>
                <a:ea typeface="Playwrite GB S"/>
                <a:cs typeface="Playwrite GB S"/>
                <a:sym typeface="Playwrite GB S"/>
              </a:rPr>
            </a:br>
            <a:r>
              <a:rPr lang="en-GB" sz="4100">
                <a:solidFill>
                  <a:schemeClr val="lt1"/>
                </a:solidFill>
                <a:latin typeface="Playwrite GB S"/>
                <a:ea typeface="Playwrite GB S"/>
                <a:cs typeface="Playwrite GB S"/>
                <a:sym typeface="Playwrite GB S"/>
              </a:rPr>
              <a:t>To start the year, as a class, we create a class charter that links to the United Nation Convention of the rights of the Child and our school behaviour rules.</a:t>
            </a:r>
            <a:endParaRPr>
              <a:solidFill>
                <a:schemeClr val="lt1"/>
              </a:solidFill>
            </a:endParaRPr>
          </a:p>
        </p:txBody>
      </p:sp>
      <p:pic>
        <p:nvPicPr>
          <p:cNvPr descr="Child-friendly UNCRC Poster leaflet - Play Scotland" id="133" name="Google Shape;133;g3fb505f67c9_0_0"/>
          <p:cNvPicPr preferRelativeResize="0"/>
          <p:nvPr/>
        </p:nvPicPr>
        <p:blipFill rotWithShape="1">
          <a:blip r:embed="rId3">
            <a:alphaModFix/>
          </a:blip>
          <a:srcRect b="0" l="0" r="0" t="0"/>
          <a:stretch/>
        </p:blipFill>
        <p:spPr>
          <a:xfrm>
            <a:off x="6829825" y="4056100"/>
            <a:ext cx="2001025" cy="2647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2fc0cf76885_0_0"/>
          <p:cNvSpPr txBox="1"/>
          <p:nvPr/>
        </p:nvSpPr>
        <p:spPr>
          <a:xfrm>
            <a:off x="1043541" y="110803"/>
            <a:ext cx="70569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GB" sz="4800" u="none" cap="none" strike="noStrike">
                <a:solidFill>
                  <a:schemeClr val="lt1"/>
                </a:solidFill>
                <a:latin typeface="Playwrite GB S"/>
                <a:ea typeface="Playwrite GB S"/>
                <a:cs typeface="Playwrite GB S"/>
                <a:sym typeface="Playwrite GB S"/>
              </a:rPr>
              <a:t>Year 4 Curriculum</a:t>
            </a:r>
            <a:r>
              <a:rPr b="0" i="0" lang="en-GB" sz="1800" u="none" cap="none" strike="noStrike">
                <a:solidFill>
                  <a:schemeClr val="lt1"/>
                </a:solidFill>
                <a:latin typeface="Garamond"/>
                <a:ea typeface="Garamond"/>
                <a:cs typeface="Garamond"/>
                <a:sym typeface="Garamond"/>
              </a:rPr>
              <a:t>.</a:t>
            </a:r>
            <a:endParaRPr b="0" i="0" sz="1400" u="none" cap="none" strike="noStrike">
              <a:solidFill>
                <a:srgbClr val="000000"/>
              </a:solidFill>
              <a:latin typeface="Arial"/>
              <a:ea typeface="Arial"/>
              <a:cs typeface="Arial"/>
              <a:sym typeface="Arial"/>
            </a:endParaRPr>
          </a:p>
        </p:txBody>
      </p:sp>
      <p:sp>
        <p:nvSpPr>
          <p:cNvPr id="139" name="Google Shape;139;g2fc0cf76885_0_0"/>
          <p:cNvSpPr txBox="1"/>
          <p:nvPr/>
        </p:nvSpPr>
        <p:spPr>
          <a:xfrm>
            <a:off x="1687193" y="1096343"/>
            <a:ext cx="57696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B050"/>
                </a:solidFill>
                <a:latin typeface="Playwrite GB S"/>
                <a:ea typeface="Playwrite GB S"/>
                <a:cs typeface="Playwrite GB S"/>
                <a:sym typeface="Playwrite GB S"/>
              </a:rPr>
              <a:t>English and Maths</a:t>
            </a:r>
            <a:endParaRPr i="0" sz="1400" u="none" cap="none" strike="noStrike">
              <a:solidFill>
                <a:srgbClr val="000000"/>
              </a:solidFill>
              <a:latin typeface="Playwrite GB S"/>
              <a:ea typeface="Playwrite GB S"/>
              <a:cs typeface="Playwrite GB S"/>
              <a:sym typeface="Playwrite GB S"/>
            </a:endParaRPr>
          </a:p>
        </p:txBody>
      </p:sp>
      <p:sp>
        <p:nvSpPr>
          <p:cNvPr id="140" name="Google Shape;140;g2fc0cf76885_0_0"/>
          <p:cNvSpPr txBox="1"/>
          <p:nvPr/>
        </p:nvSpPr>
        <p:spPr>
          <a:xfrm>
            <a:off x="104850" y="1963450"/>
            <a:ext cx="8902800" cy="3820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i="0" lang="en-GB" sz="3200" u="none" cap="none" strike="noStrike">
                <a:solidFill>
                  <a:schemeClr val="lt1"/>
                </a:solidFill>
                <a:latin typeface="Playwrite GB S"/>
                <a:ea typeface="Playwrite GB S"/>
                <a:cs typeface="Playwrite GB S"/>
                <a:sym typeface="Playwrite GB S"/>
              </a:rPr>
              <a:t>Writing Cycle:</a:t>
            </a:r>
            <a:endParaRPr i="0" sz="32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900"/>
              <a:buFont typeface="Arial"/>
              <a:buNone/>
            </a:pPr>
            <a:r>
              <a:rPr i="0" lang="en-GB" sz="1900" u="none" cap="none" strike="noStrike">
                <a:solidFill>
                  <a:schemeClr val="lt1"/>
                </a:solidFill>
                <a:latin typeface="Playwrite GB S"/>
                <a:ea typeface="Playwrite GB S"/>
                <a:cs typeface="Playwrite GB S"/>
                <a:sym typeface="Playwrite GB S"/>
              </a:rPr>
              <a:t>Mon - GPAS</a:t>
            </a:r>
            <a:endParaRPr i="0" sz="19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900"/>
              <a:buFont typeface="Arial"/>
              <a:buNone/>
            </a:pPr>
            <a:r>
              <a:rPr i="0" lang="en-GB" sz="1900" u="none" cap="none" strike="noStrike">
                <a:solidFill>
                  <a:schemeClr val="lt1"/>
                </a:solidFill>
                <a:latin typeface="Playwrite GB S"/>
                <a:ea typeface="Playwrite GB S"/>
                <a:cs typeface="Playwrite GB S"/>
                <a:sym typeface="Playwrite GB S"/>
              </a:rPr>
              <a:t>Tues - Active Reading</a:t>
            </a:r>
            <a:endParaRPr i="0" sz="19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900"/>
              <a:buFont typeface="Arial"/>
              <a:buNone/>
            </a:pPr>
            <a:r>
              <a:rPr i="0" lang="en-GB" sz="1900" u="none" cap="none" strike="noStrike">
                <a:solidFill>
                  <a:schemeClr val="lt1"/>
                </a:solidFill>
                <a:latin typeface="Playwrite GB S"/>
                <a:ea typeface="Playwrite GB S"/>
                <a:cs typeface="Playwrite GB S"/>
                <a:sym typeface="Playwrite GB S"/>
              </a:rPr>
              <a:t>Wed - Planning</a:t>
            </a:r>
            <a:endParaRPr i="0" sz="19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900"/>
              <a:buFont typeface="Arial"/>
              <a:buNone/>
            </a:pPr>
            <a:r>
              <a:rPr i="0" lang="en-GB" sz="1900" u="none" cap="none" strike="noStrike">
                <a:solidFill>
                  <a:schemeClr val="lt1"/>
                </a:solidFill>
                <a:latin typeface="Playwrite GB S"/>
                <a:ea typeface="Playwrite GB S"/>
                <a:cs typeface="Playwrite GB S"/>
                <a:sym typeface="Playwrite GB S"/>
              </a:rPr>
              <a:t>Thurs - Writing</a:t>
            </a:r>
            <a:endParaRPr i="0" sz="19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900"/>
              <a:buFont typeface="Arial"/>
              <a:buNone/>
            </a:pPr>
            <a:r>
              <a:rPr i="0" lang="en-GB" sz="1900" u="none" cap="none" strike="noStrike">
                <a:solidFill>
                  <a:schemeClr val="lt1"/>
                </a:solidFill>
                <a:latin typeface="Playwrite GB S"/>
                <a:ea typeface="Playwrite GB S"/>
                <a:cs typeface="Playwrite GB S"/>
                <a:sym typeface="Playwrite GB S"/>
              </a:rPr>
              <a:t>Fri - Editing</a:t>
            </a:r>
            <a:endParaRPr i="0" sz="19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900"/>
              <a:buFont typeface="Arial"/>
              <a:buNone/>
            </a:pPr>
            <a:r>
              <a:t/>
            </a:r>
            <a:endParaRPr i="0" sz="19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3200"/>
              <a:buFont typeface="Arial"/>
              <a:buNone/>
            </a:pPr>
            <a:r>
              <a:rPr i="0" lang="en-GB" sz="3200" u="none" cap="none" strike="noStrike">
                <a:solidFill>
                  <a:schemeClr val="lt1"/>
                </a:solidFill>
                <a:latin typeface="Playwrite GB S"/>
                <a:ea typeface="Playwrite GB S"/>
                <a:cs typeface="Playwrite GB S"/>
                <a:sym typeface="Playwrite GB S"/>
              </a:rPr>
              <a:t>Maths:</a:t>
            </a:r>
            <a:endParaRPr i="0" sz="32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900"/>
              <a:buFont typeface="Arial"/>
              <a:buNone/>
            </a:pPr>
            <a:r>
              <a:rPr i="0" lang="en-GB" sz="1900" u="none" cap="none" strike="noStrike">
                <a:solidFill>
                  <a:schemeClr val="lt1"/>
                </a:solidFill>
                <a:latin typeface="Playwrite GB S"/>
                <a:ea typeface="Playwrite GB S"/>
                <a:cs typeface="Playwrite GB S"/>
                <a:sym typeface="Playwrite GB S"/>
              </a:rPr>
              <a:t>Mastery Maths - Maths No Problem - Textbook &amp; Workbook</a:t>
            </a:r>
            <a:endParaRPr i="0" sz="19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900"/>
              <a:buFont typeface="Arial"/>
              <a:buNone/>
            </a:pPr>
            <a:r>
              <a:rPr i="0" lang="en-GB" sz="1900" u="none" cap="none" strike="noStrike">
                <a:solidFill>
                  <a:schemeClr val="lt1"/>
                </a:solidFill>
                <a:latin typeface="Playwrite GB S"/>
                <a:ea typeface="Playwrite GB S"/>
                <a:cs typeface="Playwrite GB S"/>
                <a:sym typeface="Playwrite GB S"/>
              </a:rPr>
              <a:t>Fluency</a:t>
            </a:r>
            <a:r>
              <a:rPr lang="en-GB" sz="1900">
                <a:solidFill>
                  <a:schemeClr val="lt1"/>
                </a:solidFill>
                <a:latin typeface="Playwrite GB S"/>
                <a:ea typeface="Playwrite GB S"/>
                <a:cs typeface="Playwrite GB S"/>
                <a:sym typeface="Playwrite GB S"/>
              </a:rPr>
              <a:t>/ Automaticity</a:t>
            </a:r>
            <a:r>
              <a:rPr i="0" lang="en-GB" sz="1900" u="none" cap="none" strike="noStrike">
                <a:solidFill>
                  <a:schemeClr val="lt1"/>
                </a:solidFill>
                <a:latin typeface="Playwrite GB S"/>
                <a:ea typeface="Playwrite GB S"/>
                <a:cs typeface="Playwrite GB S"/>
                <a:sym typeface="Playwrite GB S"/>
              </a:rPr>
              <a:t> - Mastering Number, daily times tables and maths problems (NCETM) - MTC (June)</a:t>
            </a:r>
            <a:endParaRPr i="0" sz="19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lt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lt1"/>
              </a:solidFill>
              <a:latin typeface="Garamond"/>
              <a:ea typeface="Garamond"/>
              <a:cs typeface="Garamond"/>
              <a:sym typeface="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6"/>
          <p:cNvSpPr txBox="1"/>
          <p:nvPr/>
        </p:nvSpPr>
        <p:spPr>
          <a:xfrm>
            <a:off x="899591" y="36253"/>
            <a:ext cx="7056784"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GB" sz="4800" u="none" cap="none" strike="noStrike">
                <a:solidFill>
                  <a:schemeClr val="lt1"/>
                </a:solidFill>
                <a:latin typeface="Playwrite GB S"/>
                <a:ea typeface="Playwrite GB S"/>
                <a:cs typeface="Playwrite GB S"/>
                <a:sym typeface="Playwrite GB S"/>
              </a:rPr>
              <a:t>Year 4 Curriculum</a:t>
            </a:r>
            <a:r>
              <a:rPr i="0" lang="en-GB" sz="1800" u="none" cap="none" strike="noStrike">
                <a:solidFill>
                  <a:schemeClr val="lt1"/>
                </a:solidFill>
                <a:latin typeface="Playwrite GB S"/>
                <a:ea typeface="Playwrite GB S"/>
                <a:cs typeface="Playwrite GB S"/>
                <a:sym typeface="Playwrite GB S"/>
              </a:rPr>
              <a:t>.</a:t>
            </a:r>
            <a:endParaRPr i="0" sz="1400" u="none" cap="none" strike="noStrike">
              <a:solidFill>
                <a:srgbClr val="000000"/>
              </a:solidFill>
              <a:latin typeface="Playwrite GB S"/>
              <a:ea typeface="Playwrite GB S"/>
              <a:cs typeface="Playwrite GB S"/>
              <a:sym typeface="Playwrite GB S"/>
            </a:endParaRPr>
          </a:p>
        </p:txBody>
      </p:sp>
      <p:sp>
        <p:nvSpPr>
          <p:cNvPr id="146" name="Google Shape;146;p6"/>
          <p:cNvSpPr txBox="1"/>
          <p:nvPr/>
        </p:nvSpPr>
        <p:spPr>
          <a:xfrm>
            <a:off x="242428" y="867250"/>
            <a:ext cx="9042300" cy="55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GB" sz="3000" u="none" cap="none" strike="noStrike">
                <a:solidFill>
                  <a:srgbClr val="FF0000"/>
                </a:solidFill>
                <a:latin typeface="Playwrite GB S"/>
                <a:ea typeface="Playwrite GB S"/>
                <a:cs typeface="Playwrite GB S"/>
                <a:sym typeface="Playwrite GB S"/>
              </a:rPr>
              <a:t>Autumn Term – Connecting </a:t>
            </a:r>
            <a:r>
              <a:rPr b="1" lang="en-GB" sz="3000">
                <a:solidFill>
                  <a:srgbClr val="FF0000"/>
                </a:solidFill>
                <a:latin typeface="Playwrite GB S"/>
                <a:ea typeface="Playwrite GB S"/>
                <a:cs typeface="Playwrite GB S"/>
                <a:sym typeface="Playwrite GB S"/>
              </a:rPr>
              <a:t>with o</a:t>
            </a:r>
            <a:r>
              <a:rPr b="1" i="0" lang="en-GB" sz="3000" u="none" cap="none" strike="noStrike">
                <a:solidFill>
                  <a:srgbClr val="FF0000"/>
                </a:solidFill>
                <a:latin typeface="Playwrite GB S"/>
                <a:ea typeface="Playwrite GB S"/>
                <a:cs typeface="Playwrite GB S"/>
                <a:sym typeface="Playwrite GB S"/>
              </a:rPr>
              <a:t>ur World</a:t>
            </a:r>
            <a:endParaRPr i="0" sz="1200" u="none" cap="none" strike="noStrike">
              <a:solidFill>
                <a:srgbClr val="FF0000"/>
              </a:solidFill>
              <a:latin typeface="Playwrite GB S"/>
              <a:ea typeface="Playwrite GB S"/>
              <a:cs typeface="Playwrite GB S"/>
              <a:sym typeface="Playwrite GB S"/>
            </a:endParaRPr>
          </a:p>
        </p:txBody>
      </p:sp>
      <p:sp>
        <p:nvSpPr>
          <p:cNvPr id="147" name="Google Shape;147;p6"/>
          <p:cNvSpPr txBox="1"/>
          <p:nvPr/>
        </p:nvSpPr>
        <p:spPr>
          <a:xfrm>
            <a:off x="338387" y="2701325"/>
            <a:ext cx="81792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GB" sz="2600" u="none" cap="none" strike="noStrike">
                <a:solidFill>
                  <a:srgbClr val="00B050"/>
                </a:solidFill>
                <a:latin typeface="Playwrite GB S"/>
                <a:ea typeface="Playwrite GB S"/>
                <a:cs typeface="Playwrite GB S"/>
                <a:sym typeface="Playwrite GB S"/>
              </a:rPr>
              <a:t>Spring Term – Connecting with </a:t>
            </a:r>
            <a:r>
              <a:rPr b="1" lang="en-GB" sz="2600">
                <a:solidFill>
                  <a:srgbClr val="00B050"/>
                </a:solidFill>
                <a:latin typeface="Playwrite GB S"/>
                <a:ea typeface="Playwrite GB S"/>
                <a:cs typeface="Playwrite GB S"/>
                <a:sym typeface="Playwrite GB S"/>
              </a:rPr>
              <a:t>o</a:t>
            </a:r>
            <a:r>
              <a:rPr b="1" i="0" lang="en-GB" sz="2600" u="none" cap="none" strike="noStrike">
                <a:solidFill>
                  <a:srgbClr val="00B050"/>
                </a:solidFill>
                <a:latin typeface="Playwrite GB S"/>
                <a:ea typeface="Playwrite GB S"/>
                <a:cs typeface="Playwrite GB S"/>
                <a:sym typeface="Playwrite GB S"/>
              </a:rPr>
              <a:t>ur Community</a:t>
            </a:r>
            <a:endParaRPr i="0" sz="800" u="none" cap="none" strike="noStrike">
              <a:solidFill>
                <a:srgbClr val="000000"/>
              </a:solidFill>
              <a:latin typeface="Playwrite GB S"/>
              <a:ea typeface="Playwrite GB S"/>
              <a:cs typeface="Playwrite GB S"/>
              <a:sym typeface="Playwrite GB S"/>
            </a:endParaRPr>
          </a:p>
        </p:txBody>
      </p:sp>
      <p:sp>
        <p:nvSpPr>
          <p:cNvPr id="148" name="Google Shape;148;p6"/>
          <p:cNvSpPr txBox="1"/>
          <p:nvPr/>
        </p:nvSpPr>
        <p:spPr>
          <a:xfrm>
            <a:off x="242428" y="4723013"/>
            <a:ext cx="90423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GB" sz="2600" u="none" cap="none" strike="noStrike">
                <a:solidFill>
                  <a:srgbClr val="FFC000"/>
                </a:solidFill>
                <a:latin typeface="Playwrite GB S"/>
                <a:ea typeface="Playwrite GB S"/>
                <a:cs typeface="Playwrite GB S"/>
                <a:sym typeface="Playwrite GB S"/>
              </a:rPr>
              <a:t>Summer Term – Connecti</a:t>
            </a:r>
            <a:r>
              <a:rPr b="1" lang="en-GB" sz="2600">
                <a:solidFill>
                  <a:srgbClr val="FFC000"/>
                </a:solidFill>
                <a:latin typeface="Playwrite GB S"/>
                <a:ea typeface="Playwrite GB S"/>
                <a:cs typeface="Playwrite GB S"/>
                <a:sym typeface="Playwrite GB S"/>
              </a:rPr>
              <a:t>ng</a:t>
            </a:r>
            <a:r>
              <a:rPr b="1" i="0" lang="en-GB" sz="2600" u="none" cap="none" strike="noStrike">
                <a:solidFill>
                  <a:srgbClr val="FFC000"/>
                </a:solidFill>
                <a:latin typeface="Playwrite GB S"/>
                <a:ea typeface="Playwrite GB S"/>
                <a:cs typeface="Playwrite GB S"/>
                <a:sym typeface="Playwrite GB S"/>
              </a:rPr>
              <a:t> with Our Environment</a:t>
            </a:r>
            <a:endParaRPr i="0" sz="800" u="none" cap="none" strike="noStrike">
              <a:solidFill>
                <a:srgbClr val="000000"/>
              </a:solidFill>
              <a:latin typeface="Playwrite GB S"/>
              <a:ea typeface="Playwrite GB S"/>
              <a:cs typeface="Playwrite GB S"/>
              <a:sym typeface="Playwrite GB S"/>
            </a:endParaRPr>
          </a:p>
        </p:txBody>
      </p:sp>
      <p:pic>
        <p:nvPicPr>
          <p:cNvPr descr="https://tse2.mm.bing.net/th?id=OIP.pzx1rtYFMpoKDV-HHRpsMQEsD5&amp;pid=15.1&amp;P=0&amp;w=194&amp;h=163" id="149" name="Google Shape;149;p6"/>
          <p:cNvPicPr preferRelativeResize="0"/>
          <p:nvPr/>
        </p:nvPicPr>
        <p:blipFill rotWithShape="1">
          <a:blip r:embed="rId3">
            <a:alphaModFix/>
          </a:blip>
          <a:srcRect b="0" l="0" r="0" t="0"/>
          <a:stretch/>
        </p:blipFill>
        <p:spPr>
          <a:xfrm>
            <a:off x="1098846" y="3272941"/>
            <a:ext cx="1631823" cy="1371069"/>
          </a:xfrm>
          <a:prstGeom prst="rect">
            <a:avLst/>
          </a:prstGeom>
          <a:noFill/>
          <a:ln>
            <a:noFill/>
          </a:ln>
        </p:spPr>
      </p:pic>
      <p:pic>
        <p:nvPicPr>
          <p:cNvPr descr="https://tse1.mm.bing.net/th?id=OIP.ZF1r5VFkin2QEyqh_LE3BAEsDH&amp;pid=15.1&amp;P=0&amp;w=265&amp;h=176" id="150" name="Google Shape;150;p6"/>
          <p:cNvPicPr preferRelativeResize="0"/>
          <p:nvPr/>
        </p:nvPicPr>
        <p:blipFill rotWithShape="1">
          <a:blip r:embed="rId4">
            <a:alphaModFix/>
          </a:blip>
          <a:srcRect b="0" l="0" r="0" t="0"/>
          <a:stretch/>
        </p:blipFill>
        <p:spPr>
          <a:xfrm>
            <a:off x="1043601" y="1510399"/>
            <a:ext cx="1631825" cy="1083774"/>
          </a:xfrm>
          <a:prstGeom prst="rect">
            <a:avLst/>
          </a:prstGeom>
          <a:noFill/>
          <a:ln>
            <a:noFill/>
          </a:ln>
        </p:spPr>
      </p:pic>
      <p:sp>
        <p:nvSpPr>
          <p:cNvPr id="151" name="Google Shape;151;p6"/>
          <p:cNvSpPr txBox="1"/>
          <p:nvPr/>
        </p:nvSpPr>
        <p:spPr>
          <a:xfrm>
            <a:off x="3147698" y="1614850"/>
            <a:ext cx="44652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0000"/>
                </a:solidFill>
                <a:latin typeface="Playwrite GB S"/>
                <a:ea typeface="Playwrite GB S"/>
                <a:cs typeface="Playwrite GB S"/>
                <a:sym typeface="Playwrite GB S"/>
              </a:rPr>
              <a:t>Ancient Egypt</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0000"/>
                </a:solidFill>
                <a:latin typeface="Playwrite GB S"/>
                <a:ea typeface="Playwrite GB S"/>
                <a:cs typeface="Playwrite GB S"/>
                <a:sym typeface="Playwrite GB S"/>
              </a:rPr>
              <a:t>The United Kingdom: Land Use</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0000"/>
                </a:solidFill>
                <a:latin typeface="Playwrite GB S"/>
                <a:ea typeface="Playwrite GB S"/>
                <a:cs typeface="Playwrite GB S"/>
                <a:sym typeface="Playwrite GB S"/>
              </a:rPr>
              <a:t>Christmas Service</a:t>
            </a:r>
            <a:endParaRPr i="0" sz="1400" u="none" cap="none" strike="noStrike">
              <a:solidFill>
                <a:srgbClr val="000000"/>
              </a:solidFill>
              <a:latin typeface="Playwrite GB S"/>
              <a:ea typeface="Playwrite GB S"/>
              <a:cs typeface="Playwrite GB S"/>
              <a:sym typeface="Playwrite GB S"/>
            </a:endParaRPr>
          </a:p>
        </p:txBody>
      </p:sp>
      <p:sp>
        <p:nvSpPr>
          <p:cNvPr id="152" name="Google Shape;152;p6"/>
          <p:cNvSpPr txBox="1"/>
          <p:nvPr/>
        </p:nvSpPr>
        <p:spPr>
          <a:xfrm>
            <a:off x="3023450" y="5541600"/>
            <a:ext cx="43167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GB" sz="1800" u="none" cap="none" strike="noStrike">
                <a:solidFill>
                  <a:srgbClr val="F1C232"/>
                </a:solidFill>
                <a:latin typeface="Playwrite GB S"/>
                <a:ea typeface="Playwrite GB S"/>
                <a:cs typeface="Playwrite GB S"/>
                <a:sym typeface="Playwrite GB S"/>
              </a:rPr>
              <a:t>The Maya</a:t>
            </a:r>
            <a:endParaRPr i="0" sz="1800" u="none" cap="none" strike="noStrike">
              <a:solidFill>
                <a:srgbClr val="F1C232"/>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000"/>
              <a:buFont typeface="Arial"/>
              <a:buNone/>
            </a:pPr>
            <a:r>
              <a:rPr b="1" i="0" lang="en-GB" sz="1800" u="none" cap="none" strike="noStrike">
                <a:solidFill>
                  <a:srgbClr val="F1C232"/>
                </a:solidFill>
                <a:latin typeface="Playwrite GB S"/>
                <a:ea typeface="Playwrite GB S"/>
                <a:cs typeface="Playwrite GB S"/>
                <a:sym typeface="Playwrite GB S"/>
              </a:rPr>
              <a:t>Local Area</a:t>
            </a:r>
            <a:endParaRPr sz="1800">
              <a:solidFill>
                <a:srgbClr val="F1C232"/>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000"/>
              <a:buFont typeface="Arial"/>
              <a:buNone/>
            </a:pPr>
            <a:r>
              <a:rPr lang="en-GB" sz="1800">
                <a:solidFill>
                  <a:srgbClr val="F1C232"/>
                </a:solidFill>
                <a:latin typeface="Playwrite GB S"/>
                <a:ea typeface="Playwrite GB S"/>
                <a:cs typeface="Playwrite GB S"/>
                <a:sym typeface="Playwrite GB S"/>
              </a:rPr>
              <a:t>School Sleepover/residential (TBC)</a:t>
            </a:r>
            <a:endParaRPr sz="1800">
              <a:solidFill>
                <a:srgbClr val="F1C232"/>
              </a:solidFill>
              <a:latin typeface="Playwrite GB S"/>
              <a:ea typeface="Playwrite GB S"/>
              <a:cs typeface="Playwrite GB S"/>
              <a:sym typeface="Playwrite GB S"/>
            </a:endParaRPr>
          </a:p>
        </p:txBody>
      </p:sp>
      <p:sp>
        <p:nvSpPr>
          <p:cNvPr id="153" name="Google Shape;153;p6"/>
          <p:cNvSpPr txBox="1"/>
          <p:nvPr/>
        </p:nvSpPr>
        <p:spPr>
          <a:xfrm>
            <a:off x="3147702" y="3507950"/>
            <a:ext cx="20448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00B050"/>
                </a:solidFill>
                <a:latin typeface="Playwrite GB S"/>
                <a:ea typeface="Playwrite GB S"/>
                <a:cs typeface="Playwrite GB S"/>
                <a:sym typeface="Playwrite GB S"/>
              </a:rPr>
              <a:t>STEAM</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000"/>
              <a:buFont typeface="Arial"/>
              <a:buNone/>
            </a:pPr>
            <a:r>
              <a:rPr b="1" lang="en-GB" sz="2000">
                <a:solidFill>
                  <a:srgbClr val="00B050"/>
                </a:solidFill>
                <a:latin typeface="Playwrite GB S"/>
                <a:ea typeface="Playwrite GB S"/>
                <a:cs typeface="Playwrite GB S"/>
                <a:sym typeface="Playwrite GB S"/>
              </a:rPr>
              <a:t>Social justice </a:t>
            </a:r>
            <a:r>
              <a:rPr b="1" i="0" lang="en-GB" sz="2000" u="none" cap="none" strike="noStrike">
                <a:solidFill>
                  <a:srgbClr val="00B050"/>
                </a:solidFill>
                <a:latin typeface="Playwrite GB S"/>
                <a:ea typeface="Playwrite GB S"/>
                <a:cs typeface="Playwrite GB S"/>
                <a:sym typeface="Playwrite GB S"/>
              </a:rPr>
              <a:t> </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00B050"/>
                </a:solidFill>
                <a:latin typeface="Playwrite GB S"/>
                <a:ea typeface="Playwrite GB S"/>
                <a:cs typeface="Playwrite GB S"/>
                <a:sym typeface="Playwrite GB S"/>
              </a:rPr>
              <a:t>Swimming </a:t>
            </a:r>
            <a:endParaRPr i="0" sz="1400" u="none" cap="none" strike="noStrike">
              <a:solidFill>
                <a:srgbClr val="000000"/>
              </a:solidFill>
              <a:latin typeface="Playwrite GB S"/>
              <a:ea typeface="Playwrite GB S"/>
              <a:cs typeface="Playwrite GB S"/>
              <a:sym typeface="Playwrite GB S"/>
            </a:endParaRPr>
          </a:p>
        </p:txBody>
      </p:sp>
      <p:pic>
        <p:nvPicPr>
          <p:cNvPr descr="map: Mayan civilization : r/Historycord" id="154" name="Google Shape;154;p6"/>
          <p:cNvPicPr preferRelativeResize="0"/>
          <p:nvPr/>
        </p:nvPicPr>
        <p:blipFill rotWithShape="1">
          <a:blip r:embed="rId5">
            <a:alphaModFix/>
          </a:blip>
          <a:srcRect b="0" l="0" r="0" t="0"/>
          <a:stretch/>
        </p:blipFill>
        <p:spPr>
          <a:xfrm>
            <a:off x="1144268" y="5294653"/>
            <a:ext cx="1293741" cy="14475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g248f72cfae3_0_3"/>
          <p:cNvSpPr txBox="1"/>
          <p:nvPr/>
        </p:nvSpPr>
        <p:spPr>
          <a:xfrm>
            <a:off x="220200" y="477375"/>
            <a:ext cx="8682600" cy="5715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1" i="0" lang="en-GB" sz="3400" u="sng" cap="none" strike="noStrike">
                <a:solidFill>
                  <a:schemeClr val="lt1"/>
                </a:solidFill>
                <a:latin typeface="Playwrite GB S"/>
                <a:ea typeface="Playwrite GB S"/>
                <a:cs typeface="Playwrite GB S"/>
                <a:sym typeface="Playwrite GB S"/>
              </a:rPr>
              <a:t>RSE</a:t>
            </a:r>
            <a:endParaRPr b="1" i="0" sz="3400" u="sng"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t/>
            </a:r>
            <a:endParaRPr b="1" i="0" sz="3400" u="sng"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100"/>
              <a:buFont typeface="Arial"/>
              <a:buNone/>
            </a:pPr>
            <a:r>
              <a:rPr b="1" i="0" lang="en-GB" sz="2900" u="none" cap="none" strike="noStrike">
                <a:solidFill>
                  <a:schemeClr val="lt1"/>
                </a:solidFill>
                <a:latin typeface="Playwrite GB S"/>
                <a:ea typeface="Playwrite GB S"/>
                <a:cs typeface="Playwrite GB S"/>
                <a:sym typeface="Playwrite GB S"/>
              </a:rPr>
              <a:t>At the end of the year, the boys and girls will separately learn about how their bodies change.</a:t>
            </a:r>
            <a:endParaRPr b="1" i="0" sz="2900" u="none"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100"/>
              <a:buFont typeface="Arial"/>
              <a:buNone/>
            </a:pPr>
            <a:r>
              <a:t/>
            </a:r>
            <a:endParaRPr b="1" i="0" sz="2900" u="none"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100"/>
              <a:buFont typeface="Arial"/>
              <a:buNone/>
            </a:pPr>
            <a:r>
              <a:rPr b="1" i="0" lang="en-GB" sz="2900" u="none" cap="none" strike="noStrike">
                <a:solidFill>
                  <a:schemeClr val="lt1"/>
                </a:solidFill>
                <a:latin typeface="Playwrite GB S"/>
                <a:ea typeface="Playwrite GB S"/>
                <a:cs typeface="Playwrite GB S"/>
                <a:sym typeface="Playwrite GB S"/>
              </a:rPr>
              <a:t>These are things we cover:</a:t>
            </a:r>
            <a:endParaRPr b="1" i="0" sz="2900" u="none"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100"/>
              <a:buFont typeface="Arial"/>
              <a:buNone/>
            </a:pPr>
            <a:r>
              <a:rPr b="1" i="0" lang="en-GB" sz="2900" u="none" cap="none" strike="noStrike">
                <a:solidFill>
                  <a:schemeClr val="lt1"/>
                </a:solidFill>
                <a:latin typeface="Playwrite GB S"/>
                <a:ea typeface="Playwrite GB S"/>
                <a:cs typeface="Playwrite GB S"/>
                <a:sym typeface="Playwrite GB S"/>
              </a:rPr>
              <a:t>Hygiene, emotions, body hair, periods(girls) and changes of the body.</a:t>
            </a:r>
            <a:endParaRPr b="1" i="0" sz="2900" u="none"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100"/>
              <a:buFont typeface="Arial"/>
              <a:buNone/>
            </a:pPr>
            <a:r>
              <a:t/>
            </a:r>
            <a:endParaRPr b="1" i="0" sz="2900" u="none"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100"/>
              <a:buFont typeface="Arial"/>
              <a:buNone/>
            </a:pPr>
            <a:r>
              <a:rPr b="1" i="0" lang="en-GB" sz="2900" u="none" cap="none" strike="noStrike">
                <a:solidFill>
                  <a:schemeClr val="lt1"/>
                </a:solidFill>
                <a:latin typeface="Playwrite GB S"/>
                <a:ea typeface="Playwrite GB S"/>
                <a:cs typeface="Playwrite GB S"/>
                <a:sym typeface="Playwrite GB S"/>
              </a:rPr>
              <a:t>The videos that stimulate our conversations are sent out prior to this lesson.</a:t>
            </a:r>
            <a:endParaRPr b="1" i="0" sz="29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3600"/>
              <a:buFont typeface="Arial"/>
              <a:buNone/>
            </a:pPr>
            <a:r>
              <a:t/>
            </a:r>
            <a:endParaRPr b="1" i="0" sz="3600" u="sng" cap="none" strike="noStrike">
              <a:solidFill>
                <a:schemeClr val="lt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3600"/>
              <a:buFont typeface="Arial"/>
              <a:buNone/>
            </a:pPr>
            <a:r>
              <a:t/>
            </a:r>
            <a:endParaRPr b="1" i="0" sz="3600" u="sng" cap="none" strike="noStrike">
              <a:solidFill>
                <a:schemeClr val="lt1"/>
              </a:solidFill>
              <a:latin typeface="Garamond"/>
              <a:ea typeface="Garamond"/>
              <a:cs typeface="Garamond"/>
              <a:sym typeface="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f8d3ae098e_3_0"/>
          <p:cNvSpPr txBox="1"/>
          <p:nvPr/>
        </p:nvSpPr>
        <p:spPr>
          <a:xfrm>
            <a:off x="220200" y="212250"/>
            <a:ext cx="8682600" cy="59802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Clr>
                <a:srgbClr val="962F56"/>
              </a:buClr>
              <a:buSzPts val="7300"/>
              <a:buFont typeface="Recursive"/>
              <a:buNone/>
            </a:pPr>
            <a:r>
              <a:rPr lang="en-GB" sz="6000" u="sng">
                <a:solidFill>
                  <a:schemeClr val="lt1"/>
                </a:solidFill>
                <a:latin typeface="Playwrite GB S"/>
                <a:ea typeface="Playwrite GB S"/>
                <a:cs typeface="Playwrite GB S"/>
                <a:sym typeface="Playwrite GB S"/>
              </a:rPr>
              <a:t>Trips and Visits</a:t>
            </a:r>
            <a:br>
              <a:rPr lang="en-GB" sz="3500" u="sng">
                <a:solidFill>
                  <a:schemeClr val="lt1"/>
                </a:solidFill>
                <a:latin typeface="Playwrite GB S"/>
                <a:ea typeface="Playwrite GB S"/>
                <a:cs typeface="Playwrite GB S"/>
                <a:sym typeface="Playwrite GB S"/>
              </a:rPr>
            </a:br>
            <a:br>
              <a:rPr lang="en-GB" sz="3500" u="sng">
                <a:solidFill>
                  <a:schemeClr val="lt1"/>
                </a:solidFill>
                <a:latin typeface="Playwrite GB S"/>
                <a:ea typeface="Playwrite GB S"/>
                <a:cs typeface="Playwrite GB S"/>
                <a:sym typeface="Playwrite GB S"/>
              </a:rPr>
            </a:br>
            <a:r>
              <a:rPr lang="en-GB" sz="2916">
                <a:solidFill>
                  <a:schemeClr val="lt1"/>
                </a:solidFill>
                <a:latin typeface="Playwrite GB S"/>
                <a:ea typeface="Playwrite GB S"/>
                <a:cs typeface="Playwrite GB S"/>
                <a:sym typeface="Playwrite GB S"/>
              </a:rPr>
              <a:t>Autumn term- Liverpool World Museum</a:t>
            </a:r>
            <a:endParaRPr sz="2916">
              <a:solidFill>
                <a:schemeClr val="lt1"/>
              </a:solidFill>
              <a:latin typeface="Playwrite GB S"/>
              <a:ea typeface="Playwrite GB S"/>
              <a:cs typeface="Playwrite GB S"/>
              <a:sym typeface="Playwrite GB S"/>
            </a:endParaRPr>
          </a:p>
          <a:p>
            <a:pPr indent="0" lvl="0" marL="0" rtl="0" algn="ctr">
              <a:lnSpc>
                <a:spcPct val="90000"/>
              </a:lnSpc>
              <a:spcBef>
                <a:spcPts val="0"/>
              </a:spcBef>
              <a:spcAft>
                <a:spcPts val="0"/>
              </a:spcAft>
              <a:buClr>
                <a:srgbClr val="962F56"/>
              </a:buClr>
              <a:buSzPts val="7300"/>
              <a:buFont typeface="Recursive"/>
              <a:buNone/>
            </a:pPr>
            <a:br>
              <a:rPr lang="en-GB" sz="2916">
                <a:solidFill>
                  <a:schemeClr val="lt1"/>
                </a:solidFill>
                <a:latin typeface="Playwrite GB S"/>
                <a:ea typeface="Playwrite GB S"/>
                <a:cs typeface="Playwrite GB S"/>
                <a:sym typeface="Playwrite GB S"/>
              </a:rPr>
            </a:br>
            <a:r>
              <a:rPr lang="en-GB" sz="2916">
                <a:solidFill>
                  <a:schemeClr val="lt1"/>
                </a:solidFill>
                <a:latin typeface="Playwrite GB S"/>
                <a:ea typeface="Playwrite GB S"/>
                <a:cs typeface="Playwrite GB S"/>
                <a:sym typeface="Playwrite GB S"/>
              </a:rPr>
              <a:t>Spring term- Swimming &amp; Library Visit</a:t>
            </a:r>
            <a:endParaRPr sz="2916">
              <a:solidFill>
                <a:schemeClr val="lt1"/>
              </a:solidFill>
              <a:latin typeface="Playwrite GB S"/>
              <a:ea typeface="Playwrite GB S"/>
              <a:cs typeface="Playwrite GB S"/>
              <a:sym typeface="Playwrite GB S"/>
            </a:endParaRPr>
          </a:p>
          <a:p>
            <a:pPr indent="0" lvl="0" marL="0" rtl="0" algn="ctr">
              <a:lnSpc>
                <a:spcPct val="90000"/>
              </a:lnSpc>
              <a:spcBef>
                <a:spcPts val="0"/>
              </a:spcBef>
              <a:spcAft>
                <a:spcPts val="0"/>
              </a:spcAft>
              <a:buClr>
                <a:srgbClr val="962F56"/>
              </a:buClr>
              <a:buSzPts val="7300"/>
              <a:buFont typeface="Recursive"/>
              <a:buNone/>
            </a:pPr>
            <a:br>
              <a:rPr lang="en-GB" sz="2916">
                <a:solidFill>
                  <a:schemeClr val="lt1"/>
                </a:solidFill>
                <a:latin typeface="Playwrite GB S"/>
                <a:ea typeface="Playwrite GB S"/>
                <a:cs typeface="Playwrite GB S"/>
                <a:sym typeface="Playwrite GB S"/>
              </a:rPr>
            </a:br>
            <a:r>
              <a:rPr lang="en-GB" sz="2916">
                <a:solidFill>
                  <a:schemeClr val="lt1"/>
                </a:solidFill>
                <a:latin typeface="Playwrite GB S"/>
                <a:ea typeface="Playwrite GB S"/>
                <a:cs typeface="Playwrite GB S"/>
                <a:sym typeface="Playwrite GB S"/>
              </a:rPr>
              <a:t>Summer term- River: Port Sunlight River Park, Residential (TBC)</a:t>
            </a:r>
            <a:br>
              <a:rPr lang="en-GB" sz="2916">
                <a:solidFill>
                  <a:schemeClr val="lt1"/>
                </a:solidFill>
                <a:latin typeface="Playwrite GB S"/>
                <a:ea typeface="Playwrite GB S"/>
                <a:cs typeface="Playwrite GB S"/>
                <a:sym typeface="Playwrite GB S"/>
              </a:rPr>
            </a:br>
            <a:br>
              <a:rPr lang="en-GB" sz="4216">
                <a:solidFill>
                  <a:srgbClr val="0C0C0C"/>
                </a:solidFill>
                <a:latin typeface="Playwrite GB S"/>
                <a:ea typeface="Playwrite GB S"/>
                <a:cs typeface="Playwrite GB S"/>
                <a:sym typeface="Playwrite GB S"/>
              </a:rPr>
            </a:br>
            <a:r>
              <a:rPr lang="en-GB" sz="3516">
                <a:solidFill>
                  <a:schemeClr val="lt1"/>
                </a:solidFill>
                <a:latin typeface="Playwrite GB S"/>
                <a:ea typeface="Playwrite GB S"/>
                <a:cs typeface="Playwrite GB S"/>
                <a:sym typeface="Playwrite GB S"/>
              </a:rPr>
              <a:t>Several visits throughout the year from Hi-Impact (Science, DT and Computing)</a:t>
            </a:r>
            <a:br>
              <a:rPr lang="en-GB" sz="4800">
                <a:solidFill>
                  <a:srgbClr val="0C0C0C"/>
                </a:solidFill>
                <a:latin typeface="Playwrite GB S"/>
                <a:ea typeface="Playwrite GB S"/>
                <a:cs typeface="Playwrite GB S"/>
                <a:sym typeface="Playwrite GB S"/>
              </a:rPr>
            </a:br>
            <a:endParaRPr b="1" i="0" sz="29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3600"/>
              <a:buFont typeface="Arial"/>
              <a:buNone/>
            </a:pPr>
            <a:r>
              <a:t/>
            </a:r>
            <a:endParaRPr b="1" i="0" sz="3600" u="sng" cap="none" strike="noStrike">
              <a:solidFill>
                <a:schemeClr val="lt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3600"/>
              <a:buFont typeface="Arial"/>
              <a:buNone/>
            </a:pPr>
            <a:r>
              <a:t/>
            </a:r>
            <a:endParaRPr b="1" i="0" sz="3600" u="sng" cap="none" strike="noStrike">
              <a:solidFill>
                <a:schemeClr val="lt1"/>
              </a:solidFill>
              <a:latin typeface="Garamond"/>
              <a:ea typeface="Garamond"/>
              <a:cs typeface="Garamond"/>
              <a:sym typeface="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g3fb505f67c9_0_6"/>
          <p:cNvSpPr txBox="1"/>
          <p:nvPr/>
        </p:nvSpPr>
        <p:spPr>
          <a:xfrm>
            <a:off x="532350" y="1991650"/>
            <a:ext cx="7941600" cy="4022100"/>
          </a:xfrm>
          <a:prstGeom prst="rect">
            <a:avLst/>
          </a:prstGeom>
          <a:noFill/>
          <a:ln>
            <a:noFill/>
          </a:ln>
        </p:spPr>
        <p:txBody>
          <a:bodyPr anchorCtr="0" anchor="t" bIns="91425" lIns="91425" spcFirstLastPara="1" rIns="91425" wrap="square" tIns="91425">
            <a:spAutoFit/>
          </a:bodyPr>
          <a:lstStyle/>
          <a:p>
            <a:pPr indent="-425450" lvl="0" marL="457200" rtl="0" algn="l">
              <a:lnSpc>
                <a:spcPct val="90000"/>
              </a:lnSpc>
              <a:spcBef>
                <a:spcPts val="0"/>
              </a:spcBef>
              <a:spcAft>
                <a:spcPts val="0"/>
              </a:spcAft>
              <a:buClr>
                <a:schemeClr val="lt1"/>
              </a:buClr>
              <a:buSzPts val="4300"/>
              <a:buFont typeface="Playwrite GB S"/>
              <a:buChar char="●"/>
            </a:pPr>
            <a:r>
              <a:rPr lang="en-GB" sz="4300">
                <a:solidFill>
                  <a:schemeClr val="lt1"/>
                </a:solidFill>
                <a:latin typeface="Playwrite GB S"/>
                <a:ea typeface="Playwrite GB S"/>
                <a:cs typeface="Playwrite GB S"/>
                <a:sym typeface="Playwrite GB S"/>
              </a:rPr>
              <a:t>water bottles</a:t>
            </a:r>
            <a:endParaRPr sz="4300">
              <a:solidFill>
                <a:schemeClr val="lt1"/>
              </a:solidFill>
              <a:latin typeface="Playwrite GB S"/>
              <a:ea typeface="Playwrite GB S"/>
              <a:cs typeface="Playwrite GB S"/>
              <a:sym typeface="Playwrite GB S"/>
            </a:endParaRPr>
          </a:p>
          <a:p>
            <a:pPr indent="-425450" lvl="0" marL="457200" rtl="0" algn="l">
              <a:lnSpc>
                <a:spcPct val="90000"/>
              </a:lnSpc>
              <a:spcBef>
                <a:spcPts val="0"/>
              </a:spcBef>
              <a:spcAft>
                <a:spcPts val="0"/>
              </a:spcAft>
              <a:buClr>
                <a:schemeClr val="lt1"/>
              </a:buClr>
              <a:buSzPts val="4300"/>
              <a:buFont typeface="Playwrite GB S"/>
              <a:buChar char="●"/>
            </a:pPr>
            <a:r>
              <a:rPr lang="en-GB" sz="4300">
                <a:solidFill>
                  <a:schemeClr val="lt1"/>
                </a:solidFill>
                <a:latin typeface="Playwrite GB S"/>
                <a:ea typeface="Playwrite GB S"/>
                <a:cs typeface="Playwrite GB S"/>
                <a:sym typeface="Playwrite GB S"/>
              </a:rPr>
              <a:t>no need for own pencil cases</a:t>
            </a:r>
            <a:endParaRPr sz="4300">
              <a:solidFill>
                <a:schemeClr val="lt1"/>
              </a:solidFill>
              <a:latin typeface="Playwrite GB S"/>
              <a:ea typeface="Playwrite GB S"/>
              <a:cs typeface="Playwrite GB S"/>
              <a:sym typeface="Playwrite GB S"/>
            </a:endParaRPr>
          </a:p>
          <a:p>
            <a:pPr indent="-425450" lvl="0" marL="457200" rtl="0" algn="l">
              <a:lnSpc>
                <a:spcPct val="90000"/>
              </a:lnSpc>
              <a:spcBef>
                <a:spcPts val="0"/>
              </a:spcBef>
              <a:spcAft>
                <a:spcPts val="0"/>
              </a:spcAft>
              <a:buClr>
                <a:schemeClr val="lt1"/>
              </a:buClr>
              <a:buSzPts val="4300"/>
              <a:buFont typeface="Playwrite GB S"/>
              <a:buChar char="●"/>
            </a:pPr>
            <a:r>
              <a:rPr lang="en-GB" sz="4300">
                <a:solidFill>
                  <a:schemeClr val="lt1"/>
                </a:solidFill>
                <a:latin typeface="Playwrite GB S"/>
                <a:ea typeface="Playwrite GB S"/>
                <a:cs typeface="Playwrite GB S"/>
                <a:sym typeface="Playwrite GB S"/>
              </a:rPr>
              <a:t>labelled uniform</a:t>
            </a:r>
            <a:endParaRPr sz="4300">
              <a:solidFill>
                <a:schemeClr val="lt1"/>
              </a:solidFill>
              <a:latin typeface="Playwrite GB S"/>
              <a:ea typeface="Playwrite GB S"/>
              <a:cs typeface="Playwrite GB S"/>
              <a:sym typeface="Playwrite GB S"/>
            </a:endParaRPr>
          </a:p>
          <a:p>
            <a:pPr indent="-457200" lvl="0" marL="457200" rtl="0" algn="l">
              <a:lnSpc>
                <a:spcPct val="90000"/>
              </a:lnSpc>
              <a:spcBef>
                <a:spcPts val="0"/>
              </a:spcBef>
              <a:spcAft>
                <a:spcPts val="0"/>
              </a:spcAft>
              <a:buClr>
                <a:schemeClr val="lt1"/>
              </a:buClr>
              <a:buSzPts val="4800"/>
              <a:buFont typeface="Playwrite GB S"/>
              <a:buChar char="●"/>
            </a:pPr>
            <a:r>
              <a:rPr lang="en-GB" sz="4300">
                <a:solidFill>
                  <a:schemeClr val="lt1"/>
                </a:solidFill>
                <a:latin typeface="Playwrite GB S"/>
                <a:ea typeface="Playwrite GB S"/>
                <a:cs typeface="Playwrite GB S"/>
                <a:sym typeface="Playwrite GB S"/>
              </a:rPr>
              <a:t>healthy snack for morning break times</a:t>
            </a:r>
            <a:br>
              <a:rPr lang="en-GB" sz="4800">
                <a:solidFill>
                  <a:srgbClr val="0C0C0C"/>
                </a:solidFill>
                <a:latin typeface="Playwrite GB S"/>
                <a:ea typeface="Playwrite GB S"/>
                <a:cs typeface="Playwrite GB S"/>
                <a:sym typeface="Playwrite GB S"/>
              </a:rPr>
            </a:br>
            <a:endParaRPr/>
          </a:p>
        </p:txBody>
      </p:sp>
      <p:sp>
        <p:nvSpPr>
          <p:cNvPr id="170" name="Google Shape;170;g3fb505f67c9_0_6"/>
          <p:cNvSpPr txBox="1"/>
          <p:nvPr/>
        </p:nvSpPr>
        <p:spPr>
          <a:xfrm>
            <a:off x="152400" y="152400"/>
            <a:ext cx="7941600" cy="1680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GB" sz="5400" u="sng">
                <a:solidFill>
                  <a:schemeClr val="lt1"/>
                </a:solidFill>
                <a:latin typeface="Playwrite GB S"/>
                <a:ea typeface="Playwrite GB S"/>
                <a:cs typeface="Playwrite GB S"/>
                <a:sym typeface="Playwrite GB S"/>
              </a:rPr>
              <a:t>Things to remember everyday: </a:t>
            </a:r>
            <a:endParaRPr sz="1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3fb505f67c9_0_13"/>
          <p:cNvSpPr txBox="1"/>
          <p:nvPr/>
        </p:nvSpPr>
        <p:spPr>
          <a:xfrm>
            <a:off x="219200" y="1941525"/>
            <a:ext cx="8364300" cy="4257600"/>
          </a:xfrm>
          <a:prstGeom prst="rect">
            <a:avLst/>
          </a:prstGeom>
          <a:noFill/>
          <a:ln>
            <a:noFill/>
          </a:ln>
        </p:spPr>
        <p:txBody>
          <a:bodyPr anchorCtr="0" anchor="t" bIns="91425" lIns="91425" spcFirstLastPara="1" rIns="91425" wrap="square" tIns="91425">
            <a:spAutoFit/>
          </a:bodyPr>
          <a:lstStyle/>
          <a:p>
            <a:pPr indent="-406400" lvl="0" marL="457200" rtl="0" algn="l">
              <a:lnSpc>
                <a:spcPct val="90000"/>
              </a:lnSpc>
              <a:spcBef>
                <a:spcPts val="0"/>
              </a:spcBef>
              <a:spcAft>
                <a:spcPts val="0"/>
              </a:spcAft>
              <a:buClr>
                <a:schemeClr val="lt1"/>
              </a:buClr>
              <a:buSzPts val="4000"/>
              <a:buFont typeface="Playwrite GB S"/>
              <a:buChar char="●"/>
            </a:pPr>
            <a:r>
              <a:rPr lang="en-GB" sz="4000">
                <a:solidFill>
                  <a:schemeClr val="lt1"/>
                </a:solidFill>
                <a:latin typeface="Playwrite GB S"/>
                <a:ea typeface="Playwrite GB S"/>
                <a:cs typeface="Playwrite GB S"/>
                <a:sym typeface="Playwrite GB S"/>
              </a:rPr>
              <a:t>H</a:t>
            </a:r>
            <a:r>
              <a:rPr lang="en-GB" sz="4000">
                <a:solidFill>
                  <a:schemeClr val="lt1"/>
                </a:solidFill>
                <a:latin typeface="Playwrite GB S"/>
                <a:ea typeface="Playwrite GB S"/>
                <a:cs typeface="Playwrite GB S"/>
                <a:sym typeface="Playwrite GB S"/>
              </a:rPr>
              <a:t>air tied back</a:t>
            </a:r>
            <a:endParaRPr sz="4000">
              <a:solidFill>
                <a:schemeClr val="lt1"/>
              </a:solidFill>
              <a:latin typeface="Playwrite GB S"/>
              <a:ea typeface="Playwrite GB S"/>
              <a:cs typeface="Playwrite GB S"/>
              <a:sym typeface="Playwrite GB S"/>
            </a:endParaRPr>
          </a:p>
          <a:p>
            <a:pPr indent="-406400" lvl="0" marL="457200" rtl="0" algn="l">
              <a:lnSpc>
                <a:spcPct val="90000"/>
              </a:lnSpc>
              <a:spcBef>
                <a:spcPts val="0"/>
              </a:spcBef>
              <a:spcAft>
                <a:spcPts val="0"/>
              </a:spcAft>
              <a:buClr>
                <a:schemeClr val="lt1"/>
              </a:buClr>
              <a:buSzPts val="4000"/>
              <a:buFont typeface="Playwrite GB S"/>
              <a:buChar char="●"/>
            </a:pPr>
            <a:r>
              <a:rPr lang="en-GB" sz="4000">
                <a:solidFill>
                  <a:schemeClr val="lt1"/>
                </a:solidFill>
                <a:latin typeface="Playwrite GB S"/>
                <a:ea typeface="Playwrite GB S"/>
                <a:cs typeface="Playwrite GB S"/>
                <a:sym typeface="Playwrite GB S"/>
              </a:rPr>
              <a:t>Earrings taken out- policy</a:t>
            </a:r>
            <a:endParaRPr sz="4000">
              <a:solidFill>
                <a:schemeClr val="lt1"/>
              </a:solidFill>
              <a:latin typeface="Playwrite GB S"/>
              <a:ea typeface="Playwrite GB S"/>
              <a:cs typeface="Playwrite GB S"/>
              <a:sym typeface="Playwrite GB S"/>
            </a:endParaRPr>
          </a:p>
          <a:p>
            <a:pPr indent="-406400" lvl="0" marL="457200" rtl="0" algn="l">
              <a:lnSpc>
                <a:spcPct val="90000"/>
              </a:lnSpc>
              <a:spcBef>
                <a:spcPts val="0"/>
              </a:spcBef>
              <a:spcAft>
                <a:spcPts val="0"/>
              </a:spcAft>
              <a:buClr>
                <a:schemeClr val="lt1"/>
              </a:buClr>
              <a:buSzPts val="4000"/>
              <a:buFont typeface="Recursive"/>
              <a:buChar char="●"/>
            </a:pPr>
            <a:r>
              <a:rPr lang="en-GB" sz="4000">
                <a:solidFill>
                  <a:schemeClr val="lt1"/>
                </a:solidFill>
                <a:latin typeface="Playwrite GB S"/>
                <a:ea typeface="Playwrite GB S"/>
                <a:cs typeface="Playwrite GB S"/>
                <a:sym typeface="Playwrite GB S"/>
              </a:rPr>
              <a:t>PE kit- dark</a:t>
            </a:r>
            <a:r>
              <a:rPr b="1" lang="en-GB" sz="4000">
                <a:solidFill>
                  <a:schemeClr val="lt1"/>
                </a:solidFill>
                <a:latin typeface="Playwrite GB S"/>
                <a:ea typeface="Playwrite GB S"/>
                <a:cs typeface="Playwrite GB S"/>
                <a:sym typeface="Playwrite GB S"/>
              </a:rPr>
              <a:t> </a:t>
            </a:r>
            <a:r>
              <a:rPr lang="en-GB" sz="4000">
                <a:solidFill>
                  <a:schemeClr val="lt1"/>
                </a:solidFill>
                <a:latin typeface="Playwrite GB S"/>
                <a:ea typeface="Playwrite GB S"/>
                <a:cs typeface="Playwrite GB S"/>
                <a:sym typeface="Playwrite GB S"/>
              </a:rPr>
              <a:t>tracksuit, yellow PE top and trainers</a:t>
            </a:r>
            <a:br>
              <a:rPr lang="en-GB" sz="4000">
                <a:solidFill>
                  <a:schemeClr val="lt1"/>
                </a:solidFill>
                <a:latin typeface="Playwrite GB S"/>
                <a:ea typeface="Playwrite GB S"/>
                <a:cs typeface="Playwrite GB S"/>
                <a:sym typeface="Playwrite GB S"/>
              </a:rPr>
            </a:br>
            <a:endParaRPr sz="4000">
              <a:solidFill>
                <a:schemeClr val="lt1"/>
              </a:solidFill>
              <a:latin typeface="Playwrite GB S"/>
              <a:ea typeface="Playwrite GB S"/>
              <a:cs typeface="Playwrite GB S"/>
              <a:sym typeface="Playwrite GB S"/>
            </a:endParaRPr>
          </a:p>
          <a:p>
            <a:pPr indent="0" lvl="0" marL="0" rtl="0" algn="l">
              <a:lnSpc>
                <a:spcPct val="90000"/>
              </a:lnSpc>
              <a:spcBef>
                <a:spcPts val="0"/>
              </a:spcBef>
              <a:spcAft>
                <a:spcPts val="0"/>
              </a:spcAft>
              <a:buNone/>
            </a:pPr>
            <a:r>
              <a:rPr lang="en-GB" sz="4000">
                <a:solidFill>
                  <a:schemeClr val="lt1"/>
                </a:solidFill>
                <a:latin typeface="Playwrite GB S"/>
                <a:ea typeface="Playwrite GB S"/>
                <a:cs typeface="Playwrite GB S"/>
                <a:sym typeface="Playwrite GB S"/>
              </a:rPr>
              <a:t>Days - Tuesday (PE) and Monday (Games)</a:t>
            </a:r>
            <a:br>
              <a:rPr lang="en-GB" sz="4800">
                <a:solidFill>
                  <a:srgbClr val="962F56"/>
                </a:solidFill>
                <a:latin typeface="Playwrite GB S"/>
                <a:ea typeface="Playwrite GB S"/>
                <a:cs typeface="Playwrite GB S"/>
                <a:sym typeface="Playwrite GB S"/>
              </a:rPr>
            </a:br>
            <a:endParaRPr/>
          </a:p>
        </p:txBody>
      </p:sp>
      <p:sp>
        <p:nvSpPr>
          <p:cNvPr id="176" name="Google Shape;176;g3fb505f67c9_0_13"/>
          <p:cNvSpPr txBox="1"/>
          <p:nvPr/>
        </p:nvSpPr>
        <p:spPr>
          <a:xfrm>
            <a:off x="152400" y="152400"/>
            <a:ext cx="8102400" cy="10158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GB" sz="6000" u="sng">
                <a:solidFill>
                  <a:schemeClr val="lt1"/>
                </a:solidFill>
                <a:latin typeface="Playwrite GB S"/>
                <a:ea typeface="Playwrite GB S"/>
                <a:cs typeface="Playwrite GB S"/>
                <a:sym typeface="Playwrite GB S"/>
              </a:rPr>
              <a:t>Physical </a:t>
            </a:r>
            <a:r>
              <a:rPr lang="en-GB" sz="6000" u="sng">
                <a:solidFill>
                  <a:schemeClr val="lt1"/>
                </a:solidFill>
                <a:latin typeface="Playwrite GB S"/>
                <a:ea typeface="Playwrite GB S"/>
                <a:cs typeface="Playwrite GB S"/>
                <a:sym typeface="Playwrite GB S"/>
              </a:rPr>
              <a:t>Education</a:t>
            </a:r>
            <a:endParaRPr sz="1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7"/>
          <p:cNvSpPr txBox="1"/>
          <p:nvPr/>
        </p:nvSpPr>
        <p:spPr>
          <a:xfrm>
            <a:off x="2627784" y="548680"/>
            <a:ext cx="3871701"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1" i="0" lang="en-GB" sz="6000" u="none" cap="none" strike="noStrike">
                <a:solidFill>
                  <a:srgbClr val="FFFF00"/>
                </a:solidFill>
                <a:latin typeface="Garamond"/>
                <a:ea typeface="Garamond"/>
                <a:cs typeface="Garamond"/>
                <a:sym typeface="Garamond"/>
              </a:rPr>
              <a:t>Homework</a:t>
            </a:r>
            <a:endParaRPr b="0" i="0" sz="1400" u="none" cap="none" strike="noStrike">
              <a:solidFill>
                <a:srgbClr val="000000"/>
              </a:solidFill>
              <a:latin typeface="Arial"/>
              <a:ea typeface="Arial"/>
              <a:cs typeface="Arial"/>
              <a:sym typeface="Arial"/>
            </a:endParaRPr>
          </a:p>
        </p:txBody>
      </p:sp>
      <p:sp>
        <p:nvSpPr>
          <p:cNvPr id="182" name="Google Shape;182;p7"/>
          <p:cNvSpPr txBox="1"/>
          <p:nvPr/>
        </p:nvSpPr>
        <p:spPr>
          <a:xfrm>
            <a:off x="179500" y="1564350"/>
            <a:ext cx="8784900" cy="531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i="0" lang="en-GB" sz="2400" u="none" cap="none" strike="noStrike">
                <a:solidFill>
                  <a:schemeClr val="lt1"/>
                </a:solidFill>
                <a:latin typeface="Playwrite GB S"/>
                <a:ea typeface="Playwrite GB S"/>
                <a:cs typeface="Playwrite GB S"/>
                <a:sym typeface="Playwrite GB S"/>
              </a:rPr>
              <a:t>Online tasks will be set every </a:t>
            </a:r>
            <a:r>
              <a:rPr b="1" lang="en-GB" sz="2400">
                <a:solidFill>
                  <a:srgbClr val="FFFF00"/>
                </a:solidFill>
                <a:latin typeface="Playwrite GB S"/>
                <a:ea typeface="Playwrite GB S"/>
                <a:cs typeface="Playwrite GB S"/>
                <a:sym typeface="Playwrite GB S"/>
              </a:rPr>
              <a:t>MONDAY</a:t>
            </a:r>
            <a:r>
              <a:rPr b="1" i="0" lang="en-GB" sz="2400" u="none" cap="none" strike="noStrike">
                <a:solidFill>
                  <a:schemeClr val="lt1"/>
                </a:solidFill>
                <a:latin typeface="Playwrite GB S"/>
                <a:ea typeface="Playwrite GB S"/>
                <a:cs typeface="Playwrite GB S"/>
                <a:sym typeface="Playwrite GB S"/>
              </a:rPr>
              <a:t> </a:t>
            </a:r>
            <a:r>
              <a:rPr i="0" lang="en-GB" sz="2400" u="none" cap="none" strike="noStrike">
                <a:solidFill>
                  <a:schemeClr val="lt1"/>
                </a:solidFill>
                <a:latin typeface="Playwrite GB S"/>
                <a:ea typeface="Playwrite GB S"/>
                <a:cs typeface="Playwrite GB S"/>
                <a:sym typeface="Playwrite GB S"/>
              </a:rPr>
              <a:t>to be completed by the following </a:t>
            </a:r>
            <a:r>
              <a:rPr b="1" lang="en-GB" sz="2400">
                <a:solidFill>
                  <a:srgbClr val="FFFF00"/>
                </a:solidFill>
                <a:latin typeface="Playwrite GB S"/>
                <a:ea typeface="Playwrite GB S"/>
                <a:cs typeface="Playwrite GB S"/>
                <a:sym typeface="Playwrite GB S"/>
              </a:rPr>
              <a:t>Monday</a:t>
            </a:r>
            <a:r>
              <a:rPr b="1" i="0" lang="en-GB" sz="2400" u="none" cap="none" strike="noStrike">
                <a:solidFill>
                  <a:srgbClr val="FFFF00"/>
                </a:solidFill>
                <a:latin typeface="Playwrite GB S"/>
                <a:ea typeface="Playwrite GB S"/>
                <a:cs typeface="Playwrite GB S"/>
                <a:sym typeface="Playwrite GB S"/>
              </a:rPr>
              <a:t>.</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t/>
            </a:r>
            <a:endParaRPr i="0" sz="28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Playwrite GB S"/>
                <a:ea typeface="Playwrite GB S"/>
                <a:cs typeface="Playwrite GB S"/>
                <a:sym typeface="Playwrite GB S"/>
              </a:rPr>
              <a:t>Spelling Frame and paper copy (</a:t>
            </a:r>
            <a:r>
              <a:rPr lang="en-GB" sz="2800">
                <a:solidFill>
                  <a:schemeClr val="lt1"/>
                </a:solidFill>
                <a:latin typeface="Playwrite GB S"/>
                <a:ea typeface="Playwrite GB S"/>
                <a:cs typeface="Playwrite GB S"/>
                <a:sym typeface="Playwrite GB S"/>
              </a:rPr>
              <a:t>for handwriting)</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t/>
            </a:r>
            <a:endParaRPr i="0" sz="28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rPr i="0" lang="en-GB" sz="2800" u="none" cap="none" strike="noStrike">
                <a:solidFill>
                  <a:schemeClr val="lt1"/>
                </a:solidFill>
                <a:latin typeface="Playwrite GB S"/>
                <a:ea typeface="Playwrite GB S"/>
                <a:cs typeface="Playwrite GB S"/>
                <a:sym typeface="Playwrite GB S"/>
              </a:rPr>
              <a:t>TT Rockstars </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t/>
            </a:r>
            <a:endParaRPr i="0" sz="28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rPr i="0" lang="en-GB" sz="2800" u="sng" cap="none" strike="noStrike">
                <a:solidFill>
                  <a:schemeClr val="hlink"/>
                </a:solidFill>
                <a:latin typeface="Playwrite GB S"/>
                <a:ea typeface="Playwrite GB S"/>
                <a:cs typeface="Playwrite GB S"/>
                <a:sym typeface="Playwrite GB S"/>
                <a:hlinkClick r:id="rId3"/>
              </a:rPr>
              <a:t>Spag.com</a:t>
            </a:r>
            <a:r>
              <a:rPr i="0" lang="en-GB" sz="2800" u="none" cap="none" strike="noStrike">
                <a:solidFill>
                  <a:schemeClr val="lt1"/>
                </a:solidFill>
                <a:latin typeface="Playwrite GB S"/>
                <a:ea typeface="Playwrite GB S"/>
                <a:cs typeface="Playwrite GB S"/>
                <a:sym typeface="Playwrite GB S"/>
              </a:rPr>
              <a:t> (not every week)</a:t>
            </a:r>
            <a:endParaRPr i="0" sz="28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t/>
            </a:r>
            <a:endParaRPr sz="2800">
              <a:solidFill>
                <a:schemeClr val="lt1"/>
              </a:solidFill>
              <a:latin typeface="Playwrite GB S"/>
              <a:ea typeface="Playwrite GB S"/>
              <a:cs typeface="Playwrite GB S"/>
              <a:sym typeface="Playwrite GB S"/>
            </a:endParaRPr>
          </a:p>
          <a:p>
            <a:pPr indent="0" lvl="0" marL="0" rtl="0" algn="l">
              <a:lnSpc>
                <a:spcPct val="90000"/>
              </a:lnSpc>
              <a:spcBef>
                <a:spcPts val="0"/>
              </a:spcBef>
              <a:spcAft>
                <a:spcPts val="0"/>
              </a:spcAft>
              <a:buClr>
                <a:srgbClr val="962F56"/>
              </a:buClr>
              <a:buSzPts val="7299"/>
              <a:buFont typeface="Recursive"/>
              <a:buNone/>
            </a:pPr>
            <a:r>
              <a:rPr lang="en-GB" sz="2633">
                <a:solidFill>
                  <a:schemeClr val="lt1"/>
                </a:solidFill>
                <a:latin typeface="Playwrite GB S"/>
                <a:ea typeface="Playwrite GB S"/>
                <a:cs typeface="Playwrite GB S"/>
                <a:sym typeface="Playwrite GB S"/>
              </a:rPr>
              <a:t>Make sure you check Google Classroom each week for updates/ projects.</a:t>
            </a:r>
            <a:r>
              <a:rPr lang="en-GB" sz="3300">
                <a:solidFill>
                  <a:schemeClr val="lt1"/>
                </a:solidFill>
                <a:latin typeface="Playwrite GB S"/>
                <a:ea typeface="Playwrite GB S"/>
                <a:cs typeface="Playwrite GB S"/>
                <a:sym typeface="Playwrite GB S"/>
              </a:rPr>
              <a:t> </a:t>
            </a:r>
            <a:endParaRPr sz="1300">
              <a:solidFill>
                <a:schemeClr val="lt1"/>
              </a:solidFill>
              <a:latin typeface="Playwrite GB S"/>
              <a:ea typeface="Playwrite GB S"/>
              <a:cs typeface="Playwrite GB S"/>
              <a:sym typeface="Playwrite GB S"/>
            </a:endParaRPr>
          </a:p>
        </p:txBody>
      </p:sp>
      <p:pic>
        <p:nvPicPr>
          <p:cNvPr descr="https://tse4.mm.bing.net/th?id=OIP.8ANyBCTyQEMMa-bv-lgF6QEsC-&amp;pid=15.1&amp;P=0&amp;w=254&amp;h=162" id="183" name="Google Shape;183;p7"/>
          <p:cNvPicPr preferRelativeResize="0"/>
          <p:nvPr/>
        </p:nvPicPr>
        <p:blipFill rotWithShape="1">
          <a:blip r:embed="rId4">
            <a:alphaModFix/>
          </a:blip>
          <a:srcRect b="0" l="0" r="0" t="0"/>
          <a:stretch/>
        </p:blipFill>
        <p:spPr>
          <a:xfrm>
            <a:off x="6838407" y="427841"/>
            <a:ext cx="1792990" cy="1136502"/>
          </a:xfrm>
          <a:prstGeom prst="rect">
            <a:avLst/>
          </a:prstGeom>
          <a:noFill/>
          <a:ln>
            <a:noFill/>
          </a:ln>
        </p:spPr>
      </p:pic>
      <p:pic>
        <p:nvPicPr>
          <p:cNvPr descr="https://tse1.mm.bing.net/th?id=OIP.woDDrYem3biV9ro_4k7WfAEsEs&amp;pid=15.1&amp;P=0&amp;w=300&amp;h=300" id="184" name="Google Shape;184;p7"/>
          <p:cNvPicPr preferRelativeResize="0"/>
          <p:nvPr/>
        </p:nvPicPr>
        <p:blipFill rotWithShape="1">
          <a:blip r:embed="rId5">
            <a:alphaModFix/>
          </a:blip>
          <a:srcRect b="0" l="0" r="0" t="0"/>
          <a:stretch/>
        </p:blipFill>
        <p:spPr>
          <a:xfrm rot="-1148653">
            <a:off x="712982" y="241473"/>
            <a:ext cx="1272208" cy="1272208"/>
          </a:xfrm>
          <a:prstGeom prst="rect">
            <a:avLst/>
          </a:prstGeom>
          <a:noFill/>
          <a:ln>
            <a:noFill/>
          </a:ln>
        </p:spPr>
      </p:pic>
      <p:pic>
        <p:nvPicPr>
          <p:cNvPr descr="https://tse2.mm.bing.net/th?id=OIP.B28HwgB_SMo2rW-gXSbMSgEsA7&amp;pid=15.1&amp;P=0&amp;w=320&amp;h=64" id="185" name="Google Shape;185;p7"/>
          <p:cNvPicPr preferRelativeResize="0"/>
          <p:nvPr/>
        </p:nvPicPr>
        <p:blipFill rotWithShape="1">
          <a:blip r:embed="rId6">
            <a:alphaModFix/>
          </a:blip>
          <a:srcRect b="0" l="0" r="0" t="0"/>
          <a:stretch/>
        </p:blipFill>
        <p:spPr>
          <a:xfrm>
            <a:off x="2383611" y="630832"/>
            <a:ext cx="4199995" cy="839999"/>
          </a:xfrm>
          <a:prstGeom prst="rect">
            <a:avLst/>
          </a:prstGeom>
          <a:noFill/>
          <a:ln>
            <a:noFill/>
          </a:ln>
        </p:spPr>
      </p:pic>
      <p:pic>
        <p:nvPicPr>
          <p:cNvPr descr="https://tse3.mm.bing.net/th?id=OIP.DwGzlizkHjxuQsL1iN4XIQEBEs&amp;pid=15.1&amp;P=0&amp;w=300&amp;h=300" id="186" name="Google Shape;186;p7"/>
          <p:cNvPicPr preferRelativeResize="0"/>
          <p:nvPr/>
        </p:nvPicPr>
        <p:blipFill rotWithShape="1">
          <a:blip r:embed="rId7">
            <a:alphaModFix/>
          </a:blip>
          <a:srcRect b="0" l="0" r="0" t="0"/>
          <a:stretch/>
        </p:blipFill>
        <p:spPr>
          <a:xfrm>
            <a:off x="7116773" y="3514377"/>
            <a:ext cx="1514624" cy="176804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8"/>
          <p:cNvSpPr txBox="1"/>
          <p:nvPr/>
        </p:nvSpPr>
        <p:spPr>
          <a:xfrm>
            <a:off x="2627784" y="548680"/>
            <a:ext cx="3871701"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1" i="0" lang="en-GB" sz="6000" u="none" cap="none" strike="noStrike">
                <a:solidFill>
                  <a:srgbClr val="FFFF00"/>
                </a:solidFill>
                <a:latin typeface="Garamond"/>
                <a:ea typeface="Garamond"/>
                <a:cs typeface="Garamond"/>
                <a:sym typeface="Garamond"/>
              </a:rPr>
              <a:t>Homework</a:t>
            </a:r>
            <a:endParaRPr b="0" i="0" sz="1400" u="none" cap="none" strike="noStrike">
              <a:solidFill>
                <a:srgbClr val="000000"/>
              </a:solidFill>
              <a:latin typeface="Arial"/>
              <a:ea typeface="Arial"/>
              <a:cs typeface="Arial"/>
              <a:sym typeface="Arial"/>
            </a:endParaRPr>
          </a:p>
        </p:txBody>
      </p:sp>
      <p:sp>
        <p:nvSpPr>
          <p:cNvPr id="192" name="Google Shape;192;p8"/>
          <p:cNvSpPr txBox="1"/>
          <p:nvPr/>
        </p:nvSpPr>
        <p:spPr>
          <a:xfrm>
            <a:off x="179512" y="1691676"/>
            <a:ext cx="8784900" cy="463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GB" sz="3300" u="sng" cap="none" strike="noStrike">
                <a:solidFill>
                  <a:schemeClr val="lt1"/>
                </a:solidFill>
                <a:latin typeface="Playwrite GB S"/>
                <a:ea typeface="Playwrite GB S"/>
                <a:cs typeface="Playwrite GB S"/>
                <a:sym typeface="Playwrite GB S"/>
              </a:rPr>
              <a:t>Reading books</a:t>
            </a:r>
            <a:endParaRPr i="0" sz="11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rPr i="0" lang="en-GB" sz="2500" u="none" cap="none" strike="noStrike">
                <a:solidFill>
                  <a:schemeClr val="lt1"/>
                </a:solidFill>
                <a:latin typeface="Playwrite GB S"/>
                <a:ea typeface="Playwrite GB S"/>
                <a:cs typeface="Playwrite GB S"/>
                <a:sym typeface="Playwrite GB S"/>
              </a:rPr>
              <a:t>We encourage children to read a variety of literature, both their school book and others of their own choosing.  Any reading can be recorded in their Reading Logs. Books must be signed off </a:t>
            </a:r>
            <a:r>
              <a:rPr lang="en-GB" sz="2500">
                <a:solidFill>
                  <a:schemeClr val="lt1"/>
                </a:solidFill>
                <a:latin typeface="Playwrite GB S"/>
                <a:ea typeface="Playwrite GB S"/>
                <a:cs typeface="Playwrite GB S"/>
                <a:sym typeface="Playwrite GB S"/>
              </a:rPr>
              <a:t>before the children change their own book </a:t>
            </a:r>
            <a:r>
              <a:rPr i="0" lang="en-GB" sz="2500" u="none" cap="none" strike="noStrike">
                <a:solidFill>
                  <a:schemeClr val="lt1"/>
                </a:solidFill>
                <a:latin typeface="Playwrite GB S"/>
                <a:ea typeface="Playwrite GB S"/>
                <a:cs typeface="Playwrite GB S"/>
                <a:sym typeface="Playwrite GB S"/>
              </a:rPr>
              <a:t>on the following days:</a:t>
            </a:r>
            <a:endParaRPr i="0" sz="11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800"/>
              <a:buFont typeface="Arial"/>
              <a:buNone/>
            </a:pPr>
            <a:r>
              <a:t/>
            </a:r>
            <a:endParaRPr i="0" sz="5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000"/>
              <a:buFont typeface="Arial"/>
              <a:buNone/>
            </a:pPr>
            <a:r>
              <a:t/>
            </a:r>
            <a:endParaRPr i="0" sz="7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rPr i="0" lang="en-GB" sz="2500" u="none" cap="none" strike="noStrike">
                <a:solidFill>
                  <a:schemeClr val="lt1"/>
                </a:solidFill>
                <a:latin typeface="Playwrite GB S"/>
                <a:ea typeface="Playwrite GB S"/>
                <a:cs typeface="Playwrite GB S"/>
                <a:sym typeface="Playwrite GB S"/>
              </a:rPr>
              <a:t>Monday – Ashton</a:t>
            </a:r>
            <a:endParaRPr i="0" sz="11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rPr i="0" lang="en-GB" sz="2500" u="none" cap="none" strike="noStrike">
                <a:solidFill>
                  <a:schemeClr val="lt1"/>
                </a:solidFill>
                <a:latin typeface="Playwrite GB S"/>
                <a:ea typeface="Playwrite GB S"/>
                <a:cs typeface="Playwrite GB S"/>
                <a:sym typeface="Playwrite GB S"/>
              </a:rPr>
              <a:t>Tuesday – Beacon</a:t>
            </a:r>
            <a:endParaRPr i="0" sz="11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rPr i="0" lang="en-GB" sz="2500" u="none" cap="none" strike="noStrike">
                <a:solidFill>
                  <a:schemeClr val="lt1"/>
                </a:solidFill>
                <a:latin typeface="Playwrite GB S"/>
                <a:ea typeface="Playwrite GB S"/>
                <a:cs typeface="Playwrite GB S"/>
                <a:sym typeface="Playwrite GB S"/>
              </a:rPr>
              <a:t>Wednesday – Hilbre</a:t>
            </a:r>
            <a:endParaRPr i="0" sz="25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rPr i="0" lang="en-GB" sz="2500" u="none" cap="none" strike="noStrike">
                <a:solidFill>
                  <a:schemeClr val="lt1"/>
                </a:solidFill>
                <a:latin typeface="Playwrite GB S"/>
                <a:ea typeface="Playwrite GB S"/>
                <a:cs typeface="Playwrite GB S"/>
                <a:sym typeface="Playwrite GB S"/>
              </a:rPr>
              <a:t>Thursday – Marine</a:t>
            </a:r>
            <a:endParaRPr i="0" sz="11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rPr i="0" lang="en-GB" sz="2500" u="none" cap="none" strike="noStrike">
                <a:solidFill>
                  <a:schemeClr val="lt1"/>
                </a:solidFill>
                <a:latin typeface="Playwrite GB S"/>
                <a:ea typeface="Playwrite GB S"/>
                <a:cs typeface="Playwrite GB S"/>
                <a:sym typeface="Playwrite GB S"/>
              </a:rPr>
              <a:t>Friday - Shore </a:t>
            </a:r>
            <a:endParaRPr i="0" sz="1100" u="none" cap="none" strike="noStrike">
              <a:solidFill>
                <a:srgbClr val="000000"/>
              </a:solidFill>
              <a:latin typeface="Playwrite GB S"/>
              <a:ea typeface="Playwrite GB S"/>
              <a:cs typeface="Playwrite GB S"/>
              <a:sym typeface="Playwrite GB S"/>
            </a:endParaRPr>
          </a:p>
        </p:txBody>
      </p:sp>
      <p:pic>
        <p:nvPicPr>
          <p:cNvPr descr="https://tse4.mm.bing.net/th?id=OIP.8ANyBCTyQEMMa-bv-lgF6QEsC-&amp;pid=15.1&amp;P=0&amp;w=254&amp;h=162" id="193" name="Google Shape;193;p8"/>
          <p:cNvPicPr preferRelativeResize="0"/>
          <p:nvPr/>
        </p:nvPicPr>
        <p:blipFill rotWithShape="1">
          <a:blip r:embed="rId3">
            <a:alphaModFix/>
          </a:blip>
          <a:srcRect b="0" l="0" r="0" t="0"/>
          <a:stretch/>
        </p:blipFill>
        <p:spPr>
          <a:xfrm>
            <a:off x="6838407" y="427841"/>
            <a:ext cx="1792990" cy="1136502"/>
          </a:xfrm>
          <a:prstGeom prst="rect">
            <a:avLst/>
          </a:prstGeom>
          <a:noFill/>
          <a:ln>
            <a:noFill/>
          </a:ln>
        </p:spPr>
      </p:pic>
      <p:pic>
        <p:nvPicPr>
          <p:cNvPr descr="https://tse1.mm.bing.net/th?id=OIP.woDDrYem3biV9ro_4k7WfAEsEs&amp;pid=15.1&amp;P=0&amp;w=300&amp;h=300" id="194" name="Google Shape;194;p8"/>
          <p:cNvPicPr preferRelativeResize="0"/>
          <p:nvPr/>
        </p:nvPicPr>
        <p:blipFill rotWithShape="1">
          <a:blip r:embed="rId4">
            <a:alphaModFix/>
          </a:blip>
          <a:srcRect b="0" l="0" r="0" t="0"/>
          <a:stretch/>
        </p:blipFill>
        <p:spPr>
          <a:xfrm rot="-1148653">
            <a:off x="712982" y="241473"/>
            <a:ext cx="1272208" cy="1272208"/>
          </a:xfrm>
          <a:prstGeom prst="rect">
            <a:avLst/>
          </a:prstGeom>
          <a:noFill/>
          <a:ln>
            <a:noFill/>
          </a:ln>
        </p:spPr>
      </p:pic>
      <p:pic>
        <p:nvPicPr>
          <p:cNvPr descr="https://tse2.mm.bing.net/th?id=OIP.B28HwgB_SMo2rW-gXSbMSgEsA7&amp;pid=15.1&amp;P=0&amp;w=320&amp;h=64" id="195" name="Google Shape;195;p8"/>
          <p:cNvPicPr preferRelativeResize="0"/>
          <p:nvPr/>
        </p:nvPicPr>
        <p:blipFill rotWithShape="1">
          <a:blip r:embed="rId5">
            <a:alphaModFix/>
          </a:blip>
          <a:srcRect b="0" l="0" r="0" t="0"/>
          <a:stretch/>
        </p:blipFill>
        <p:spPr>
          <a:xfrm>
            <a:off x="2383611" y="630832"/>
            <a:ext cx="4199995" cy="839999"/>
          </a:xfrm>
          <a:prstGeom prst="rect">
            <a:avLst/>
          </a:prstGeom>
          <a:noFill/>
          <a:ln>
            <a:noFill/>
          </a:ln>
        </p:spPr>
      </p:pic>
      <p:pic>
        <p:nvPicPr>
          <p:cNvPr descr="https://tse3.mm.bing.net/th?id=OIP.DwGzlizkHjxuQsL1iN4XIQEBEs&amp;pid=15.1&amp;P=0&amp;w=300&amp;h=300" id="196" name="Google Shape;196;p8"/>
          <p:cNvPicPr preferRelativeResize="0"/>
          <p:nvPr/>
        </p:nvPicPr>
        <p:blipFill rotWithShape="1">
          <a:blip r:embed="rId6">
            <a:alphaModFix/>
          </a:blip>
          <a:srcRect b="0" l="0" r="0" t="0"/>
          <a:stretch/>
        </p:blipFill>
        <p:spPr>
          <a:xfrm>
            <a:off x="7116773" y="4797152"/>
            <a:ext cx="1514624" cy="176804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9"/>
          <p:cNvSpPr txBox="1"/>
          <p:nvPr/>
        </p:nvSpPr>
        <p:spPr>
          <a:xfrm>
            <a:off x="215516" y="240804"/>
            <a:ext cx="8712900" cy="660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700" u="sng" cap="none" strike="noStrike">
                <a:solidFill>
                  <a:schemeClr val="lt1"/>
                </a:solidFill>
                <a:latin typeface="Playwrite GB S"/>
                <a:ea typeface="Playwrite GB S"/>
                <a:cs typeface="Playwrite GB S"/>
                <a:sym typeface="Playwrite GB S"/>
              </a:rPr>
              <a:t>How can you help at home?</a:t>
            </a:r>
            <a:endParaRPr i="0" sz="13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t/>
            </a:r>
            <a:endParaRPr i="0" sz="2700" u="sng"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rPr i="0" lang="en-GB" sz="2300" u="none" cap="none" strike="noStrike">
                <a:solidFill>
                  <a:schemeClr val="lt1"/>
                </a:solidFill>
                <a:latin typeface="Playwrite GB S"/>
                <a:ea typeface="Playwrite GB S"/>
                <a:cs typeface="Playwrite GB S"/>
                <a:sym typeface="Playwrite GB S"/>
              </a:rPr>
              <a:t>Read for 10 minutes everyday, this does not always have to be their school reading books.  Ask questions to check understanding and inference.</a:t>
            </a:r>
            <a:endParaRPr i="0" sz="13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t/>
            </a:r>
            <a:endParaRPr i="0" sz="23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rPr i="0" lang="en-GB" sz="2300" u="none" cap="none" strike="noStrike">
                <a:solidFill>
                  <a:schemeClr val="lt1"/>
                </a:solidFill>
                <a:latin typeface="Playwrite GB S"/>
                <a:ea typeface="Playwrite GB S"/>
                <a:cs typeface="Playwrite GB S"/>
                <a:sym typeface="Playwrite GB S"/>
              </a:rPr>
              <a:t>In Year 4, children will learn 6x, 7x, 9x, 11x and 12x tables and when ready, division facts for these tables. When all tables are learnt, soundcheck on TT Rockstars  is very useful. ANY and ALL times table practise is useful.</a:t>
            </a:r>
            <a:endParaRPr i="0" sz="13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t/>
            </a:r>
            <a:endParaRPr i="0" sz="23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rPr i="0" lang="en-GB" sz="2300" u="none" cap="none" strike="noStrike">
                <a:solidFill>
                  <a:schemeClr val="lt1"/>
                </a:solidFill>
                <a:latin typeface="Playwrite GB S"/>
                <a:ea typeface="Playwrite GB S"/>
                <a:cs typeface="Playwrite GB S"/>
                <a:sym typeface="Playwrite GB S"/>
              </a:rPr>
              <a:t>In June there will be a Statutory Times Tables Test that all children have to complete online.</a:t>
            </a:r>
            <a:endParaRPr i="0" sz="13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t/>
            </a:r>
            <a:endParaRPr i="0" sz="23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rPr i="0" lang="en-GB" sz="2300" u="none" cap="none" strike="noStrike">
                <a:solidFill>
                  <a:schemeClr val="lt1"/>
                </a:solidFill>
                <a:latin typeface="Playwrite GB S"/>
                <a:ea typeface="Playwrite GB S"/>
                <a:cs typeface="Playwrite GB S"/>
                <a:sym typeface="Playwrite GB S"/>
              </a:rPr>
              <a:t>Practise telling the time.</a:t>
            </a:r>
            <a:endParaRPr i="0" sz="23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t/>
            </a:r>
            <a:endParaRPr sz="2300">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rPr lang="en-GB" sz="2300">
                <a:solidFill>
                  <a:schemeClr val="lt1"/>
                </a:solidFill>
                <a:latin typeface="Playwrite GB S"/>
                <a:ea typeface="Playwrite GB S"/>
                <a:cs typeface="Playwrite GB S"/>
                <a:sym typeface="Playwrite GB S"/>
              </a:rPr>
              <a:t>CEW (see next slide and the hand-out to take home)</a:t>
            </a:r>
            <a:endParaRPr sz="2300">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aramond"/>
              <a:ea typeface="Garamond"/>
              <a:cs typeface="Garamond"/>
              <a:sym typeface="Garamo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0"/>
          <p:cNvSpPr txBox="1"/>
          <p:nvPr/>
        </p:nvSpPr>
        <p:spPr>
          <a:xfrm>
            <a:off x="215516" y="240804"/>
            <a:ext cx="8712900" cy="206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GB" sz="2800" u="sng" cap="none" strike="noStrike">
                <a:solidFill>
                  <a:schemeClr val="lt1"/>
                </a:solidFill>
                <a:latin typeface="Playwrite GB S"/>
                <a:ea typeface="Playwrite GB S"/>
                <a:cs typeface="Playwrite GB S"/>
                <a:sym typeface="Playwrite GB S"/>
              </a:rPr>
              <a:t>How can you help at home?</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800"/>
              <a:buFont typeface="Arial"/>
              <a:buNone/>
            </a:pPr>
            <a:r>
              <a:t/>
            </a:r>
            <a:endParaRPr i="0" sz="2800" u="sng"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rPr i="0" lang="en-GB" sz="2400" u="none" cap="none" strike="noStrike">
                <a:solidFill>
                  <a:schemeClr val="lt1"/>
                </a:solidFill>
                <a:latin typeface="Playwrite GB S"/>
                <a:ea typeface="Playwrite GB S"/>
                <a:cs typeface="Playwrite GB S"/>
                <a:sym typeface="Playwrite GB S"/>
              </a:rPr>
              <a:t>Practise the 109 Year</a:t>
            </a:r>
            <a:r>
              <a:rPr lang="en-GB" sz="2400">
                <a:solidFill>
                  <a:schemeClr val="lt1"/>
                </a:solidFill>
                <a:latin typeface="Playwrite GB S"/>
                <a:ea typeface="Playwrite GB S"/>
                <a:cs typeface="Playwrite GB S"/>
                <a:sym typeface="Playwrite GB S"/>
              </a:rPr>
              <a:t> 3 &amp; 4 </a:t>
            </a:r>
            <a:r>
              <a:rPr i="0" lang="en-GB" sz="2400" u="none" cap="none" strike="noStrike">
                <a:solidFill>
                  <a:schemeClr val="lt1"/>
                </a:solidFill>
                <a:latin typeface="Playwrite GB S"/>
                <a:ea typeface="Playwrite GB S"/>
                <a:cs typeface="Playwrite GB S"/>
                <a:sym typeface="Playwrite GB S"/>
              </a:rPr>
              <a:t>Common Exception words.</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aramond"/>
              <a:ea typeface="Garamond"/>
              <a:cs typeface="Garamond"/>
              <a:sym typeface="Garamond"/>
            </a:endParaRPr>
          </a:p>
        </p:txBody>
      </p:sp>
      <p:pic>
        <p:nvPicPr>
          <p:cNvPr id="207" name="Google Shape;207;p10"/>
          <p:cNvPicPr preferRelativeResize="0"/>
          <p:nvPr/>
        </p:nvPicPr>
        <p:blipFill>
          <a:blip r:embed="rId3">
            <a:alphaModFix/>
          </a:blip>
          <a:stretch>
            <a:fillRect/>
          </a:stretch>
        </p:blipFill>
        <p:spPr>
          <a:xfrm>
            <a:off x="946463" y="1885904"/>
            <a:ext cx="7251075" cy="424989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1"/>
          <p:cNvSpPr txBox="1"/>
          <p:nvPr/>
        </p:nvSpPr>
        <p:spPr>
          <a:xfrm>
            <a:off x="1487338" y="476672"/>
            <a:ext cx="60486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i="0" lang="en-GB" sz="4000" u="sng" cap="none" strike="noStrike">
                <a:solidFill>
                  <a:schemeClr val="lt1"/>
                </a:solidFill>
                <a:latin typeface="Playwrite GB S"/>
                <a:ea typeface="Playwrite GB S"/>
                <a:cs typeface="Playwrite GB S"/>
                <a:sym typeface="Playwrite GB S"/>
              </a:rPr>
              <a:t>E-safety</a:t>
            </a:r>
            <a:endParaRPr i="0" sz="1400" u="none" cap="none" strike="noStrike">
              <a:solidFill>
                <a:srgbClr val="000000"/>
              </a:solidFill>
              <a:latin typeface="Playwrite GB S"/>
              <a:ea typeface="Playwrite GB S"/>
              <a:cs typeface="Playwrite GB S"/>
              <a:sym typeface="Playwrite GB S"/>
            </a:endParaRPr>
          </a:p>
        </p:txBody>
      </p:sp>
      <p:pic>
        <p:nvPicPr>
          <p:cNvPr id="213" name="Google Shape;213;p11"/>
          <p:cNvPicPr preferRelativeResize="0"/>
          <p:nvPr/>
        </p:nvPicPr>
        <p:blipFill rotWithShape="1">
          <a:blip r:embed="rId3">
            <a:alphaModFix/>
          </a:blip>
          <a:srcRect b="0" l="0" r="0" t="0"/>
          <a:stretch/>
        </p:blipFill>
        <p:spPr>
          <a:xfrm>
            <a:off x="6444208" y="4694690"/>
            <a:ext cx="2339456" cy="1812595"/>
          </a:xfrm>
          <a:prstGeom prst="rect">
            <a:avLst/>
          </a:prstGeom>
          <a:noFill/>
          <a:ln>
            <a:noFill/>
          </a:ln>
        </p:spPr>
      </p:pic>
      <p:sp>
        <p:nvSpPr>
          <p:cNvPr id="214" name="Google Shape;214;p11"/>
          <p:cNvSpPr/>
          <p:nvPr/>
        </p:nvSpPr>
        <p:spPr>
          <a:xfrm>
            <a:off x="587225" y="1379607"/>
            <a:ext cx="7848900" cy="3477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i="0" lang="en-GB" sz="2900" u="none" cap="none" strike="noStrike">
                <a:solidFill>
                  <a:schemeClr val="lt1"/>
                </a:solidFill>
                <a:latin typeface="Playwrite GB S"/>
                <a:ea typeface="Playwrite GB S"/>
                <a:cs typeface="Playwrite GB S"/>
                <a:sym typeface="Playwrite GB S"/>
              </a:rPr>
              <a:t>Keep your personal stuff private and</a:t>
            </a:r>
            <a:br>
              <a:rPr i="0" lang="en-GB" sz="2900" u="none" cap="none" strike="noStrike">
                <a:solidFill>
                  <a:schemeClr val="lt1"/>
                </a:solidFill>
                <a:latin typeface="Playwrite GB S"/>
                <a:ea typeface="Playwrite GB S"/>
                <a:cs typeface="Playwrite GB S"/>
                <a:sym typeface="Playwrite GB S"/>
              </a:rPr>
            </a:br>
            <a:r>
              <a:rPr i="0" lang="en-GB" sz="2900" u="none" cap="none" strike="noStrike">
                <a:solidFill>
                  <a:schemeClr val="lt1"/>
                </a:solidFill>
                <a:latin typeface="Playwrite GB S"/>
                <a:ea typeface="Playwrite GB S"/>
                <a:cs typeface="Playwrite GB S"/>
                <a:sym typeface="Playwrite GB S"/>
              </a:rPr>
              <a:t>think about what you say and do online.</a:t>
            </a:r>
            <a:endParaRPr i="0" sz="2900" u="none" cap="none" strike="noStrike">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t/>
            </a:r>
            <a:endParaRPr sz="2900">
              <a:solidFill>
                <a:schemeClr val="lt1"/>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rPr i="0" lang="en-GB" sz="2900" u="none" cap="none" strike="noStrike">
                <a:solidFill>
                  <a:schemeClr val="lt1"/>
                </a:solidFill>
                <a:latin typeface="Playwrite GB S"/>
                <a:ea typeface="Playwrite GB S"/>
                <a:cs typeface="Playwrite GB S"/>
                <a:sym typeface="Playwrite GB S"/>
              </a:rPr>
              <a:t>Remember that people online may not be who they say they are. Online friends are still strangers even if you have</a:t>
            </a:r>
            <a:br>
              <a:rPr i="0" lang="en-GB" sz="2900" u="none" cap="none" strike="noStrike">
                <a:solidFill>
                  <a:schemeClr val="lt1"/>
                </a:solidFill>
                <a:latin typeface="Playwrite GB S"/>
                <a:ea typeface="Playwrite GB S"/>
                <a:cs typeface="Playwrite GB S"/>
                <a:sym typeface="Playwrite GB S"/>
              </a:rPr>
            </a:br>
            <a:r>
              <a:rPr i="0" lang="en-GB" sz="2900" u="none" cap="none" strike="noStrike">
                <a:solidFill>
                  <a:schemeClr val="lt1"/>
                </a:solidFill>
                <a:latin typeface="Playwrite GB S"/>
                <a:ea typeface="Playwrite GB S"/>
                <a:cs typeface="Playwrite GB S"/>
                <a:sym typeface="Playwrite GB S"/>
              </a:rPr>
              <a:t>been talking to them for a long time</a:t>
            </a:r>
            <a:r>
              <a:rPr i="0" lang="en-GB" sz="3300" u="none" cap="none" strike="noStrike">
                <a:solidFill>
                  <a:schemeClr val="lt1"/>
                </a:solidFill>
                <a:latin typeface="Playwrite GB S"/>
                <a:ea typeface="Playwrite GB S"/>
                <a:cs typeface="Playwrite GB S"/>
                <a:sym typeface="Playwrite GB S"/>
              </a:rPr>
              <a:t>.</a:t>
            </a:r>
            <a:endParaRPr i="0" sz="3300" u="none" cap="none" strike="noStrike">
              <a:solidFill>
                <a:schemeClr val="lt1"/>
              </a:solidFill>
              <a:latin typeface="Playwrite GB S"/>
              <a:ea typeface="Playwrite GB S"/>
              <a:cs typeface="Playwrite GB S"/>
              <a:sym typeface="Playwrite GB 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g3fa7a6b2e92_0_0"/>
          <p:cNvSpPr txBox="1"/>
          <p:nvPr/>
        </p:nvSpPr>
        <p:spPr>
          <a:xfrm>
            <a:off x="1487338" y="476672"/>
            <a:ext cx="60486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lang="en-GB" sz="4000" u="sng">
                <a:solidFill>
                  <a:schemeClr val="lt1"/>
                </a:solidFill>
                <a:latin typeface="Playwrite GB S"/>
                <a:ea typeface="Playwrite GB S"/>
                <a:cs typeface="Playwrite GB S"/>
                <a:sym typeface="Playwrite GB S"/>
              </a:rPr>
              <a:t>MTC</a:t>
            </a:r>
            <a:endParaRPr i="0" sz="1400" u="none" cap="none" strike="noStrike">
              <a:solidFill>
                <a:srgbClr val="000000"/>
              </a:solidFill>
              <a:latin typeface="Playwrite GB S"/>
              <a:ea typeface="Playwrite GB S"/>
              <a:cs typeface="Playwrite GB S"/>
              <a:sym typeface="Playwrite GB S"/>
            </a:endParaRPr>
          </a:p>
        </p:txBody>
      </p:sp>
      <p:sp>
        <p:nvSpPr>
          <p:cNvPr id="220" name="Google Shape;220;g3fa7a6b2e92_0_0"/>
          <p:cNvSpPr/>
          <p:nvPr/>
        </p:nvSpPr>
        <p:spPr>
          <a:xfrm>
            <a:off x="173800" y="1379600"/>
            <a:ext cx="8782200" cy="3477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GB" sz="1100">
                <a:solidFill>
                  <a:schemeClr val="lt1"/>
                </a:solidFill>
              </a:rPr>
              <a:t>The </a:t>
            </a:r>
            <a:r>
              <a:rPr b="1" lang="en-GB" sz="1100">
                <a:solidFill>
                  <a:schemeClr val="lt1"/>
                </a:solidFill>
              </a:rPr>
              <a:t>Year 4 Multiplication Tables Check (MTC)</a:t>
            </a:r>
            <a:r>
              <a:rPr lang="en-GB" sz="1100">
                <a:solidFill>
                  <a:schemeClr val="lt1"/>
                </a:solidFill>
              </a:rPr>
              <a:t> is a quick, national assessment taken by 8- and 9-year-old primary school children in England every June. Its purpose is to check whether children can quickly and accurately recall their times tables up to $12 \times 12$.</a:t>
            </a:r>
            <a:endParaRPr sz="1100">
              <a:solidFill>
                <a:schemeClr val="lt1"/>
              </a:solidFill>
            </a:endParaRPr>
          </a:p>
          <a:p>
            <a:pPr indent="0" lvl="0" marL="0" rtl="0" algn="l">
              <a:lnSpc>
                <a:spcPct val="115000"/>
              </a:lnSpc>
              <a:spcBef>
                <a:spcPts val="1200"/>
              </a:spcBef>
              <a:spcAft>
                <a:spcPts val="0"/>
              </a:spcAft>
              <a:buNone/>
            </a:pPr>
            <a:r>
              <a:rPr b="1" lang="en-GB" sz="1300">
                <a:solidFill>
                  <a:schemeClr val="lt1"/>
                </a:solidFill>
              </a:rPr>
              <a:t>How the Test Works</a:t>
            </a:r>
            <a:endParaRPr b="1" sz="1300">
              <a:solidFill>
                <a:schemeClr val="lt1"/>
              </a:solidFill>
            </a:endParaRPr>
          </a:p>
          <a:p>
            <a:pPr indent="-298450" lvl="0" marL="457200" rtl="0" algn="l">
              <a:lnSpc>
                <a:spcPct val="115000"/>
              </a:lnSpc>
              <a:spcBef>
                <a:spcPts val="400"/>
              </a:spcBef>
              <a:spcAft>
                <a:spcPts val="0"/>
              </a:spcAft>
              <a:buClr>
                <a:schemeClr val="lt1"/>
              </a:buClr>
              <a:buSzPts val="1100"/>
              <a:buChar char="●"/>
            </a:pPr>
            <a:r>
              <a:rPr b="1" lang="en-GB" sz="1100">
                <a:solidFill>
                  <a:schemeClr val="lt1"/>
                </a:solidFill>
              </a:rPr>
              <a:t>Format:</a:t>
            </a:r>
            <a:r>
              <a:rPr lang="en-GB" sz="1100">
                <a:solidFill>
                  <a:schemeClr val="lt1"/>
                </a:solidFill>
              </a:rPr>
              <a:t> It is taken on a tablet, laptop, or computer at school.</a:t>
            </a:r>
            <a:endParaRPr sz="1100">
              <a:solidFill>
                <a:schemeClr val="lt1"/>
              </a:solidFill>
            </a:endParaRPr>
          </a:p>
          <a:p>
            <a:pPr indent="-298450" lvl="0" marL="457200" rtl="0" algn="l">
              <a:lnSpc>
                <a:spcPct val="115000"/>
              </a:lnSpc>
              <a:spcBef>
                <a:spcPts val="0"/>
              </a:spcBef>
              <a:spcAft>
                <a:spcPts val="0"/>
              </a:spcAft>
              <a:buClr>
                <a:schemeClr val="lt1"/>
              </a:buClr>
              <a:buSzPts val="1100"/>
              <a:buChar char="●"/>
            </a:pPr>
            <a:r>
              <a:rPr b="1" lang="en-GB" sz="1100">
                <a:solidFill>
                  <a:schemeClr val="lt1"/>
                </a:solidFill>
              </a:rPr>
              <a:t>Length:</a:t>
            </a:r>
            <a:r>
              <a:rPr lang="en-GB" sz="1100">
                <a:solidFill>
                  <a:schemeClr val="lt1"/>
                </a:solidFill>
              </a:rPr>
              <a:t> It takes around 5 minutes.</a:t>
            </a:r>
            <a:endParaRPr sz="1100">
              <a:solidFill>
                <a:schemeClr val="lt1"/>
              </a:solidFill>
            </a:endParaRPr>
          </a:p>
          <a:p>
            <a:pPr indent="-298450" lvl="0" marL="457200" rtl="0" algn="l">
              <a:lnSpc>
                <a:spcPct val="115000"/>
              </a:lnSpc>
              <a:spcBef>
                <a:spcPts val="0"/>
              </a:spcBef>
              <a:spcAft>
                <a:spcPts val="0"/>
              </a:spcAft>
              <a:buClr>
                <a:schemeClr val="lt1"/>
              </a:buClr>
              <a:buSzPts val="1100"/>
              <a:buChar char="●"/>
            </a:pPr>
            <a:r>
              <a:rPr b="1" lang="en-GB" sz="1100">
                <a:solidFill>
                  <a:schemeClr val="lt1"/>
                </a:solidFill>
              </a:rPr>
              <a:t>Questions:</a:t>
            </a:r>
            <a:r>
              <a:rPr lang="en-GB" sz="1100">
                <a:solidFill>
                  <a:schemeClr val="lt1"/>
                </a:solidFill>
              </a:rPr>
              <a:t> There are 25 questions selected at random from the 2 to 12 times tables.</a:t>
            </a:r>
            <a:endParaRPr sz="1100">
              <a:solidFill>
                <a:schemeClr val="lt1"/>
              </a:solidFill>
            </a:endParaRPr>
          </a:p>
          <a:p>
            <a:pPr indent="-298450" lvl="0" marL="457200" rtl="0" algn="l">
              <a:lnSpc>
                <a:spcPct val="115000"/>
              </a:lnSpc>
              <a:spcBef>
                <a:spcPts val="0"/>
              </a:spcBef>
              <a:spcAft>
                <a:spcPts val="0"/>
              </a:spcAft>
              <a:buClr>
                <a:schemeClr val="lt1"/>
              </a:buClr>
              <a:buSzPts val="1100"/>
              <a:buChar char="●"/>
            </a:pPr>
            <a:r>
              <a:rPr b="1" lang="en-GB" sz="1100">
                <a:solidFill>
                  <a:schemeClr val="lt1"/>
                </a:solidFill>
              </a:rPr>
              <a:t>Time Limit:</a:t>
            </a:r>
            <a:r>
              <a:rPr lang="en-GB" sz="1100">
                <a:solidFill>
                  <a:schemeClr val="lt1"/>
                </a:solidFill>
              </a:rPr>
              <a:t> Children get </a:t>
            </a:r>
            <a:r>
              <a:rPr b="1" lang="en-GB" sz="1100">
                <a:solidFill>
                  <a:schemeClr val="lt1"/>
                </a:solidFill>
              </a:rPr>
              <a:t>6 seconds</a:t>
            </a:r>
            <a:r>
              <a:rPr lang="en-GB" sz="1100">
                <a:solidFill>
                  <a:schemeClr val="lt1"/>
                </a:solidFill>
              </a:rPr>
              <a:t> to read, type, and submit the answer to each question, with a 3-second gap in between.</a:t>
            </a:r>
            <a:endParaRPr sz="1100">
              <a:solidFill>
                <a:schemeClr val="lt1"/>
              </a:solidFill>
            </a:endParaRPr>
          </a:p>
          <a:p>
            <a:pPr indent="-298450" lvl="0" marL="457200" rtl="0" algn="l">
              <a:lnSpc>
                <a:spcPct val="115000"/>
              </a:lnSpc>
              <a:spcBef>
                <a:spcPts val="0"/>
              </a:spcBef>
              <a:spcAft>
                <a:spcPts val="0"/>
              </a:spcAft>
              <a:buClr>
                <a:schemeClr val="lt1"/>
              </a:buClr>
              <a:buSzPts val="1100"/>
              <a:buChar char="●"/>
            </a:pPr>
            <a:r>
              <a:rPr b="1" lang="en-GB" sz="1100">
                <a:solidFill>
                  <a:schemeClr val="lt1"/>
                </a:solidFill>
              </a:rPr>
              <a:t>Focus:</a:t>
            </a:r>
            <a:r>
              <a:rPr lang="en-GB" sz="1100">
                <a:solidFill>
                  <a:schemeClr val="lt1"/>
                </a:solidFill>
              </a:rPr>
              <a:t> The test gives more weight to the trickier tables—such as the 6, 7, 8, 9, and 12 times tables—rather than easier ones like 2s, 5s, or 10s.</a:t>
            </a:r>
            <a:endParaRPr sz="1100">
              <a:solidFill>
                <a:schemeClr val="lt1"/>
              </a:solidFill>
            </a:endParaRPr>
          </a:p>
          <a:p>
            <a:pPr indent="0" lvl="0" marL="0" rtl="0" algn="l">
              <a:lnSpc>
                <a:spcPct val="115000"/>
              </a:lnSpc>
              <a:spcBef>
                <a:spcPts val="1200"/>
              </a:spcBef>
              <a:spcAft>
                <a:spcPts val="0"/>
              </a:spcAft>
              <a:buNone/>
            </a:pPr>
            <a:r>
              <a:rPr b="1" lang="en-GB" sz="1300">
                <a:solidFill>
                  <a:schemeClr val="lt1"/>
                </a:solidFill>
              </a:rPr>
              <a:t>Key Points for Parents</a:t>
            </a:r>
            <a:endParaRPr b="1" sz="1300">
              <a:solidFill>
                <a:schemeClr val="lt1"/>
              </a:solidFill>
            </a:endParaRPr>
          </a:p>
          <a:p>
            <a:pPr indent="-298450" lvl="0" marL="457200" rtl="0" algn="l">
              <a:lnSpc>
                <a:spcPct val="115000"/>
              </a:lnSpc>
              <a:spcBef>
                <a:spcPts val="400"/>
              </a:spcBef>
              <a:spcAft>
                <a:spcPts val="0"/>
              </a:spcAft>
              <a:buClr>
                <a:schemeClr val="lt1"/>
              </a:buClr>
              <a:buSzPts val="1100"/>
              <a:buChar char="●"/>
            </a:pPr>
            <a:r>
              <a:rPr b="1" lang="en-GB" sz="1100">
                <a:solidFill>
                  <a:schemeClr val="lt1"/>
                </a:solidFill>
              </a:rPr>
              <a:t>There is no "pass" or "fail" mark.</a:t>
            </a:r>
            <a:r>
              <a:rPr lang="en-GB" sz="1100">
                <a:solidFill>
                  <a:schemeClr val="lt1"/>
                </a:solidFill>
              </a:rPr>
              <a:t> It isn't a high-stakes exam. Instead, it generates a total score out of 25 that is shared with your child's school and included in their end-of-year school report.</a:t>
            </a:r>
            <a:endParaRPr sz="1100">
              <a:solidFill>
                <a:schemeClr val="lt1"/>
              </a:solidFill>
            </a:endParaRPr>
          </a:p>
          <a:p>
            <a:pPr indent="-298450" lvl="0" marL="457200" rtl="0" algn="l">
              <a:lnSpc>
                <a:spcPct val="115000"/>
              </a:lnSpc>
              <a:spcBef>
                <a:spcPts val="0"/>
              </a:spcBef>
              <a:spcAft>
                <a:spcPts val="0"/>
              </a:spcAft>
              <a:buClr>
                <a:schemeClr val="lt1"/>
              </a:buClr>
              <a:buSzPts val="1100"/>
              <a:buChar char="●"/>
            </a:pPr>
            <a:r>
              <a:rPr b="1" lang="en-GB" sz="1100">
                <a:solidFill>
                  <a:schemeClr val="lt1"/>
                </a:solidFill>
              </a:rPr>
              <a:t>It measures automatic recall.</a:t>
            </a:r>
            <a:r>
              <a:rPr lang="en-GB" sz="1100">
                <a:solidFill>
                  <a:schemeClr val="lt1"/>
                </a:solidFill>
              </a:rPr>
              <a:t> The 6-second timer means there is no time to count on fingers. The goal is for your child to know the facts instantly so they don't get stuck on basic multiplication when tackling harder maths in Years 5 and 6.</a:t>
            </a:r>
            <a:endParaRPr sz="1100">
              <a:solidFill>
                <a:schemeClr val="lt1"/>
              </a:solidFill>
            </a:endParaRPr>
          </a:p>
          <a:p>
            <a:pPr indent="-298450" lvl="0" marL="457200" rtl="0" algn="l">
              <a:lnSpc>
                <a:spcPct val="115000"/>
              </a:lnSpc>
              <a:spcBef>
                <a:spcPts val="0"/>
              </a:spcBef>
              <a:spcAft>
                <a:spcPts val="0"/>
              </a:spcAft>
              <a:buClr>
                <a:schemeClr val="lt1"/>
              </a:buClr>
              <a:buSzPts val="1100"/>
              <a:buChar char="●"/>
            </a:pPr>
            <a:r>
              <a:rPr b="1" lang="en-GB" sz="1100">
                <a:solidFill>
                  <a:schemeClr val="lt1"/>
                </a:solidFill>
              </a:rPr>
              <a:t>It only tests multiplication.</a:t>
            </a:r>
            <a:r>
              <a:rPr lang="en-GB" sz="1100">
                <a:solidFill>
                  <a:schemeClr val="lt1"/>
                </a:solidFill>
              </a:rPr>
              <a:t> There are no word problems, division questions, or multi-step sums—just straightforward multiplication (e.g., $7 \times 8 = ?$).</a:t>
            </a:r>
            <a:endParaRPr sz="1100">
              <a:solidFill>
                <a:schemeClr val="lt1"/>
              </a:solidFill>
            </a:endParaRPr>
          </a:p>
          <a:p>
            <a:pPr indent="0" lvl="0" marL="0" rtl="0" algn="l">
              <a:lnSpc>
                <a:spcPct val="115000"/>
              </a:lnSpc>
              <a:spcBef>
                <a:spcPts val="1200"/>
              </a:spcBef>
              <a:spcAft>
                <a:spcPts val="0"/>
              </a:spcAft>
              <a:buNone/>
            </a:pPr>
            <a:r>
              <a:rPr b="1" lang="en-GB" sz="1300">
                <a:solidFill>
                  <a:schemeClr val="lt1"/>
                </a:solidFill>
              </a:rPr>
              <a:t>How to Help at Home</a:t>
            </a:r>
            <a:endParaRPr b="1" sz="1300">
              <a:solidFill>
                <a:schemeClr val="lt1"/>
              </a:solidFill>
            </a:endParaRPr>
          </a:p>
          <a:p>
            <a:pPr indent="-298450" lvl="0" marL="457200" rtl="0" algn="l">
              <a:lnSpc>
                <a:spcPct val="115000"/>
              </a:lnSpc>
              <a:spcBef>
                <a:spcPts val="400"/>
              </a:spcBef>
              <a:spcAft>
                <a:spcPts val="0"/>
              </a:spcAft>
              <a:buClr>
                <a:schemeClr val="lt1"/>
              </a:buClr>
              <a:buSzPts val="1100"/>
              <a:buAutoNum type="arabicPeriod"/>
            </a:pPr>
            <a:r>
              <a:rPr b="1" lang="en-GB" sz="1100">
                <a:solidFill>
                  <a:schemeClr val="lt1"/>
                </a:solidFill>
              </a:rPr>
              <a:t>Short, daily practice:</a:t>
            </a:r>
            <a:r>
              <a:rPr lang="en-GB" sz="1100">
                <a:solidFill>
                  <a:schemeClr val="lt1"/>
                </a:solidFill>
              </a:rPr>
              <a:t> Practising for 5 minutes a day is far more effective than an hour once a week.</a:t>
            </a:r>
            <a:endParaRPr sz="1100">
              <a:solidFill>
                <a:schemeClr val="lt1"/>
              </a:solidFill>
            </a:endParaRPr>
          </a:p>
          <a:p>
            <a:pPr indent="-298450" lvl="0" marL="457200" rtl="0" algn="l">
              <a:lnSpc>
                <a:spcPct val="115000"/>
              </a:lnSpc>
              <a:spcBef>
                <a:spcPts val="0"/>
              </a:spcBef>
              <a:spcAft>
                <a:spcPts val="0"/>
              </a:spcAft>
              <a:buClr>
                <a:schemeClr val="lt1"/>
              </a:buClr>
              <a:buSzPts val="1100"/>
              <a:buAutoNum type="arabicPeriod"/>
            </a:pPr>
            <a:r>
              <a:rPr b="1" lang="en-GB" sz="1100">
                <a:solidFill>
                  <a:schemeClr val="lt1"/>
                </a:solidFill>
              </a:rPr>
              <a:t>Focus on random recall:</a:t>
            </a:r>
            <a:r>
              <a:rPr lang="en-GB" sz="1100">
                <a:solidFill>
                  <a:schemeClr val="lt1"/>
                </a:solidFill>
              </a:rPr>
              <a:t> Don't just practice in order ($6, 12, 18, 24\dots$). Ask questions out of sequence so your child recognises the fact on its own.</a:t>
            </a:r>
            <a:endParaRPr sz="1100">
              <a:solidFill>
                <a:schemeClr val="lt1"/>
              </a:solidFill>
            </a:endParaRPr>
          </a:p>
          <a:p>
            <a:pPr indent="-298450" lvl="0" marL="457200" rtl="0" algn="l">
              <a:lnSpc>
                <a:spcPct val="115000"/>
              </a:lnSpc>
              <a:spcBef>
                <a:spcPts val="0"/>
              </a:spcBef>
              <a:spcAft>
                <a:spcPts val="0"/>
              </a:spcAft>
              <a:buClr>
                <a:schemeClr val="lt1"/>
              </a:buClr>
              <a:buSzPts val="1100"/>
              <a:buAutoNum type="arabicPeriod"/>
            </a:pPr>
            <a:r>
              <a:rPr b="1" lang="en-GB" sz="1100">
                <a:solidFill>
                  <a:schemeClr val="lt1"/>
                </a:solidFill>
              </a:rPr>
              <a:t>Use digital tools:</a:t>
            </a:r>
            <a:r>
              <a:rPr lang="en-GB" sz="1100">
                <a:solidFill>
                  <a:schemeClr val="lt1"/>
                </a:solidFill>
              </a:rPr>
              <a:t> Schools usually give children access to apps like </a:t>
            </a:r>
            <a:r>
              <a:rPr b="1" lang="en-GB" sz="1100">
                <a:solidFill>
                  <a:schemeClr val="lt1"/>
                </a:solidFill>
              </a:rPr>
              <a:t>Times Tables Rock Stars</a:t>
            </a:r>
            <a:r>
              <a:rPr lang="en-GB" sz="1100">
                <a:solidFill>
                  <a:schemeClr val="lt1"/>
                </a:solidFill>
              </a:rPr>
              <a:t> (Soundcheck mode) or online practice sites (like Mathsframe or the official DfE practice site) that mimic the exact 6-second timer format.</a:t>
            </a:r>
            <a:endParaRPr sz="1100">
              <a:solidFill>
                <a:schemeClr val="lt1"/>
              </a:solidFill>
            </a:endParaRPr>
          </a:p>
          <a:p>
            <a:pPr indent="0" lvl="0" marL="0" marR="0" rtl="0" algn="ctr">
              <a:lnSpc>
                <a:spcPct val="100000"/>
              </a:lnSpc>
              <a:spcBef>
                <a:spcPts val="1200"/>
              </a:spcBef>
              <a:spcAft>
                <a:spcPts val="0"/>
              </a:spcAft>
              <a:buClr>
                <a:srgbClr val="000000"/>
              </a:buClr>
              <a:buSzPts val="3600"/>
              <a:buFont typeface="Arial"/>
              <a:buNone/>
            </a:pPr>
            <a:r>
              <a:t/>
            </a:r>
            <a:endParaRPr sz="2900">
              <a:solidFill>
                <a:schemeClr val="lt1"/>
              </a:solidFill>
              <a:latin typeface="Playwrite GB S"/>
              <a:ea typeface="Playwrite GB S"/>
              <a:cs typeface="Playwrite GB S"/>
              <a:sym typeface="Playwrite GB 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3fa7a6b2e92_0_6"/>
          <p:cNvSpPr txBox="1"/>
          <p:nvPr/>
        </p:nvSpPr>
        <p:spPr>
          <a:xfrm>
            <a:off x="284825" y="476675"/>
            <a:ext cx="8448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lang="en-GB" sz="4000" u="sng">
                <a:solidFill>
                  <a:schemeClr val="lt1"/>
                </a:solidFill>
                <a:latin typeface="Playwrite GB S"/>
                <a:ea typeface="Playwrite GB S"/>
                <a:cs typeface="Playwrite GB S"/>
                <a:sym typeface="Playwrite GB S"/>
              </a:rPr>
              <a:t>E-Safety</a:t>
            </a:r>
            <a:endParaRPr i="0" sz="1400" u="none" cap="none" strike="noStrike">
              <a:solidFill>
                <a:srgbClr val="000000"/>
              </a:solidFill>
              <a:latin typeface="Playwrite GB S"/>
              <a:ea typeface="Playwrite GB S"/>
              <a:cs typeface="Playwrite GB S"/>
              <a:sym typeface="Playwrite GB S"/>
            </a:endParaRPr>
          </a:p>
        </p:txBody>
      </p:sp>
      <p:pic>
        <p:nvPicPr>
          <p:cNvPr id="226" name="Google Shape;226;g3fa7a6b2e92_0_6"/>
          <p:cNvPicPr preferRelativeResize="0"/>
          <p:nvPr/>
        </p:nvPicPr>
        <p:blipFill rotWithShape="1">
          <a:blip r:embed="rId3">
            <a:alphaModFix/>
          </a:blip>
          <a:srcRect b="0" l="0" r="0" t="0"/>
          <a:stretch/>
        </p:blipFill>
        <p:spPr>
          <a:xfrm>
            <a:off x="6444208" y="4694690"/>
            <a:ext cx="2339456" cy="1812595"/>
          </a:xfrm>
          <a:prstGeom prst="rect">
            <a:avLst/>
          </a:prstGeom>
          <a:noFill/>
          <a:ln>
            <a:noFill/>
          </a:ln>
        </p:spPr>
      </p:pic>
      <p:sp>
        <p:nvSpPr>
          <p:cNvPr id="227" name="Google Shape;227;g3fa7a6b2e92_0_6"/>
          <p:cNvSpPr/>
          <p:nvPr/>
        </p:nvSpPr>
        <p:spPr>
          <a:xfrm>
            <a:off x="587225" y="1379607"/>
            <a:ext cx="7848900" cy="3477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i="0" lang="en-GB" sz="2900" u="none" cap="none" strike="noStrike">
                <a:solidFill>
                  <a:schemeClr val="lt1"/>
                </a:solidFill>
                <a:latin typeface="Playwrite GB S"/>
                <a:ea typeface="Playwrite GB S"/>
                <a:cs typeface="Playwrite GB S"/>
                <a:sym typeface="Playwrite GB S"/>
              </a:rPr>
              <a:t>Keep your personal stuff private and</a:t>
            </a:r>
            <a:br>
              <a:rPr i="0" lang="en-GB" sz="2900" u="none" cap="none" strike="noStrike">
                <a:solidFill>
                  <a:schemeClr val="lt1"/>
                </a:solidFill>
                <a:latin typeface="Playwrite GB S"/>
                <a:ea typeface="Playwrite GB S"/>
                <a:cs typeface="Playwrite GB S"/>
                <a:sym typeface="Playwrite GB S"/>
              </a:rPr>
            </a:br>
            <a:r>
              <a:rPr i="0" lang="en-GB" sz="2900" u="none" cap="none" strike="noStrike">
                <a:solidFill>
                  <a:schemeClr val="lt1"/>
                </a:solidFill>
                <a:latin typeface="Playwrite GB S"/>
                <a:ea typeface="Playwrite GB S"/>
                <a:cs typeface="Playwrite GB S"/>
                <a:sym typeface="Playwrite GB S"/>
              </a:rPr>
              <a:t>think about what you say and do online.</a:t>
            </a:r>
            <a:endParaRPr i="0" sz="7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3600"/>
              <a:buFont typeface="Arial"/>
              <a:buNone/>
            </a:pPr>
            <a:r>
              <a:rPr i="0" lang="en-GB" sz="2900" u="none" cap="none" strike="noStrike">
                <a:solidFill>
                  <a:schemeClr val="lt1"/>
                </a:solidFill>
                <a:latin typeface="Playwrite GB S"/>
                <a:ea typeface="Playwrite GB S"/>
                <a:cs typeface="Playwrite GB S"/>
                <a:sym typeface="Playwrite GB S"/>
              </a:rPr>
              <a:t>Remember that people online may not be who they say they are. Online friends are still strangers even if you have</a:t>
            </a:r>
            <a:br>
              <a:rPr i="0" lang="en-GB" sz="2900" u="none" cap="none" strike="noStrike">
                <a:solidFill>
                  <a:schemeClr val="lt1"/>
                </a:solidFill>
                <a:latin typeface="Playwrite GB S"/>
                <a:ea typeface="Playwrite GB S"/>
                <a:cs typeface="Playwrite GB S"/>
                <a:sym typeface="Playwrite GB S"/>
              </a:rPr>
            </a:br>
            <a:r>
              <a:rPr i="0" lang="en-GB" sz="2900" u="none" cap="none" strike="noStrike">
                <a:solidFill>
                  <a:schemeClr val="lt1"/>
                </a:solidFill>
                <a:latin typeface="Playwrite GB S"/>
                <a:ea typeface="Playwrite GB S"/>
                <a:cs typeface="Playwrite GB S"/>
                <a:sym typeface="Playwrite GB S"/>
              </a:rPr>
              <a:t>been talking to them for a long time</a:t>
            </a:r>
            <a:r>
              <a:rPr i="0" lang="en-GB" sz="3300" u="none" cap="none" strike="noStrike">
                <a:solidFill>
                  <a:schemeClr val="lt1"/>
                </a:solidFill>
                <a:latin typeface="Playwrite GB S"/>
                <a:ea typeface="Playwrite GB S"/>
                <a:cs typeface="Playwrite GB S"/>
                <a:sym typeface="Playwrite GB S"/>
              </a:rPr>
              <a:t>.</a:t>
            </a:r>
            <a:endParaRPr i="0" sz="3300" u="none" cap="none" strike="noStrike">
              <a:solidFill>
                <a:schemeClr val="lt1"/>
              </a:solidFill>
              <a:latin typeface="Playwrite GB S"/>
              <a:ea typeface="Playwrite GB S"/>
              <a:cs typeface="Playwrite GB S"/>
              <a:sym typeface="Playwrite GB 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g3fb64afb20d_0_0"/>
          <p:cNvSpPr txBox="1"/>
          <p:nvPr/>
        </p:nvSpPr>
        <p:spPr>
          <a:xfrm>
            <a:off x="0" y="1133600"/>
            <a:ext cx="8834100" cy="44883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GB" sz="3600">
                <a:solidFill>
                  <a:schemeClr val="lt1"/>
                </a:solidFill>
                <a:latin typeface="Playwrite GB S"/>
                <a:ea typeface="Playwrite GB S"/>
                <a:cs typeface="Playwrite GB S"/>
                <a:sym typeface="Playwrite GB S"/>
              </a:rPr>
              <a:t>Urgent messages – Contact school office</a:t>
            </a:r>
            <a:br>
              <a:rPr lang="en-GB" sz="3600">
                <a:solidFill>
                  <a:schemeClr val="lt1"/>
                </a:solidFill>
                <a:latin typeface="Playwrite GB S"/>
                <a:ea typeface="Playwrite GB S"/>
                <a:cs typeface="Playwrite GB S"/>
                <a:sym typeface="Playwrite GB S"/>
              </a:rPr>
            </a:br>
            <a:r>
              <a:rPr lang="en-GB" sz="3600">
                <a:solidFill>
                  <a:schemeClr val="lt1"/>
                </a:solidFill>
                <a:latin typeface="Playwrite GB S"/>
                <a:ea typeface="Playwrite GB S"/>
                <a:cs typeface="Playwrite GB S"/>
                <a:sym typeface="Playwrite GB S"/>
              </a:rPr>
              <a:t>Non-urgent messages or questions – Contact </a:t>
            </a:r>
            <a:endParaRPr sz="3600">
              <a:solidFill>
                <a:schemeClr val="lt1"/>
              </a:solidFill>
              <a:latin typeface="Playwrite GB S"/>
              <a:ea typeface="Playwrite GB S"/>
              <a:cs typeface="Playwrite GB S"/>
              <a:sym typeface="Playwrite GB S"/>
            </a:endParaRPr>
          </a:p>
          <a:p>
            <a:pPr indent="0" lvl="0" marL="0" rtl="0" algn="l">
              <a:lnSpc>
                <a:spcPct val="90000"/>
              </a:lnSpc>
              <a:spcBef>
                <a:spcPts val="0"/>
              </a:spcBef>
              <a:spcAft>
                <a:spcPts val="0"/>
              </a:spcAft>
              <a:buNone/>
            </a:pPr>
            <a:r>
              <a:rPr lang="en-GB" sz="3600" u="sng">
                <a:solidFill>
                  <a:schemeClr val="lt1"/>
                </a:solidFill>
                <a:latin typeface="Playwrite GB S"/>
                <a:ea typeface="Playwrite GB S"/>
                <a:cs typeface="Playwrite GB S"/>
                <a:sym typeface="Playwrite GB S"/>
                <a:hlinkClick r:id="rId3">
                  <a:extLst>
                    <a:ext uri="{A12FA001-AC4F-418D-AE19-62706E023703}">
                      <ahyp:hlinkClr val="tx"/>
                    </a:ext>
                  </a:extLst>
                </a:hlinkClick>
              </a:rPr>
              <a:t>year4comms@stbridgets.wirral.sch.uk</a:t>
            </a:r>
            <a:endParaRPr sz="3600">
              <a:solidFill>
                <a:schemeClr val="lt1"/>
              </a:solidFill>
              <a:latin typeface="Playwrite GB S"/>
              <a:ea typeface="Playwrite GB S"/>
              <a:cs typeface="Playwrite GB S"/>
              <a:sym typeface="Playwrite GB S"/>
            </a:endParaRPr>
          </a:p>
          <a:p>
            <a:pPr indent="0" lvl="0" marL="0" rtl="0" algn="l">
              <a:lnSpc>
                <a:spcPct val="90000"/>
              </a:lnSpc>
              <a:spcBef>
                <a:spcPts val="0"/>
              </a:spcBef>
              <a:spcAft>
                <a:spcPts val="0"/>
              </a:spcAft>
              <a:buNone/>
            </a:pPr>
            <a:r>
              <a:rPr lang="en-GB" sz="3600">
                <a:solidFill>
                  <a:schemeClr val="lt1"/>
                </a:solidFill>
                <a:latin typeface="Playwrite GB S"/>
                <a:ea typeface="Playwrite GB S"/>
                <a:cs typeface="Playwrite GB S"/>
                <a:sym typeface="Playwrite GB S"/>
              </a:rPr>
              <a:t> </a:t>
            </a:r>
            <a:endParaRPr sz="3600">
              <a:solidFill>
                <a:schemeClr val="lt1"/>
              </a:solidFill>
              <a:latin typeface="Playwrite GB S"/>
              <a:ea typeface="Playwrite GB S"/>
              <a:cs typeface="Playwrite GB S"/>
              <a:sym typeface="Playwrite GB S"/>
            </a:endParaRPr>
          </a:p>
          <a:p>
            <a:pPr indent="0" lvl="0" marL="0" rtl="0" algn="l">
              <a:lnSpc>
                <a:spcPct val="90000"/>
              </a:lnSpc>
              <a:spcBef>
                <a:spcPts val="0"/>
              </a:spcBef>
              <a:spcAft>
                <a:spcPts val="0"/>
              </a:spcAft>
              <a:buNone/>
            </a:pPr>
            <a:r>
              <a:rPr lang="en-GB" sz="3156">
                <a:solidFill>
                  <a:schemeClr val="lt1"/>
                </a:solidFill>
                <a:latin typeface="Playwrite GB S"/>
                <a:ea typeface="Playwrite GB S"/>
                <a:cs typeface="Playwrite GB S"/>
                <a:sym typeface="Playwrite GB S"/>
              </a:rPr>
              <a:t>Messages to this email are unlikely to be picked up after 1:00pm.</a:t>
            </a:r>
            <a:r>
              <a:rPr lang="en-GB" sz="3156">
                <a:solidFill>
                  <a:schemeClr val="lt1"/>
                </a:solidFill>
                <a:latin typeface="Playwrite GB S"/>
                <a:ea typeface="Playwrite GB S"/>
                <a:cs typeface="Playwrite GB S"/>
                <a:sym typeface="Playwrite GB S"/>
              </a:rPr>
              <a:t> </a:t>
            </a:r>
            <a:r>
              <a:rPr b="1" lang="en-GB" sz="3156">
                <a:solidFill>
                  <a:schemeClr val="lt1"/>
                </a:solidFill>
                <a:latin typeface="Playwrite GB S"/>
                <a:ea typeface="Playwrite GB S"/>
                <a:cs typeface="Playwrite GB S"/>
                <a:sym typeface="Playwrite GB S"/>
              </a:rPr>
              <a:t>This is a one way communication. </a:t>
            </a:r>
            <a:endParaRPr b="1" sz="3156">
              <a:solidFill>
                <a:schemeClr val="lt1"/>
              </a:solidFill>
              <a:latin typeface="Playwrite GB S"/>
              <a:ea typeface="Playwrite GB S"/>
              <a:cs typeface="Playwrite GB S"/>
              <a:sym typeface="Playwrite GB S"/>
            </a:endParaRPr>
          </a:p>
        </p:txBody>
      </p:sp>
      <p:sp>
        <p:nvSpPr>
          <p:cNvPr id="233" name="Google Shape;233;g3fb64afb20d_0_0"/>
          <p:cNvSpPr txBox="1"/>
          <p:nvPr/>
        </p:nvSpPr>
        <p:spPr>
          <a:xfrm>
            <a:off x="0" y="0"/>
            <a:ext cx="86775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4200" u="sng">
                <a:solidFill>
                  <a:schemeClr val="lt1"/>
                </a:solidFill>
                <a:latin typeface="Playwrite GB S"/>
                <a:ea typeface="Playwrite GB S"/>
                <a:cs typeface="Playwrite GB S"/>
                <a:sym typeface="Playwrite GB S"/>
              </a:rPr>
              <a:t>Communicating with us…</a:t>
            </a:r>
            <a:endParaRPr sz="1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3fa7a6b2e92_0_12"/>
          <p:cNvSpPr txBox="1"/>
          <p:nvPr/>
        </p:nvSpPr>
        <p:spPr>
          <a:xfrm>
            <a:off x="1487338" y="476672"/>
            <a:ext cx="60486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lang="en-GB" sz="4000" u="sng">
                <a:solidFill>
                  <a:schemeClr val="lt1"/>
                </a:solidFill>
                <a:latin typeface="Playwrite GB S"/>
                <a:ea typeface="Playwrite GB S"/>
                <a:cs typeface="Playwrite GB S"/>
                <a:sym typeface="Playwrite GB S"/>
              </a:rPr>
              <a:t>PTA</a:t>
            </a:r>
            <a:endParaRPr i="0" sz="1400" u="none" cap="none" strike="noStrike">
              <a:solidFill>
                <a:srgbClr val="000000"/>
              </a:solidFill>
              <a:latin typeface="Playwrite GB S"/>
              <a:ea typeface="Playwrite GB S"/>
              <a:cs typeface="Playwrite GB S"/>
              <a:sym typeface="Playwrite GB S"/>
            </a:endParaRPr>
          </a:p>
        </p:txBody>
      </p:sp>
      <p:sp>
        <p:nvSpPr>
          <p:cNvPr id="239" name="Google Shape;239;g3fa7a6b2e92_0_12"/>
          <p:cNvSpPr/>
          <p:nvPr/>
        </p:nvSpPr>
        <p:spPr>
          <a:xfrm>
            <a:off x="587225" y="1379607"/>
            <a:ext cx="7848900" cy="3477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962F56"/>
              </a:buClr>
              <a:buSzPts val="7300"/>
              <a:buFont typeface="Recursive"/>
              <a:buNone/>
            </a:pPr>
            <a:r>
              <a:rPr lang="en-GB" sz="3600">
                <a:solidFill>
                  <a:schemeClr val="lt1"/>
                </a:solidFill>
                <a:latin typeface="Playwrite GB S"/>
                <a:ea typeface="Playwrite GB S"/>
                <a:cs typeface="Playwrite GB S"/>
                <a:sym typeface="Playwrite GB S"/>
              </a:rPr>
              <a:t>The PTA is dedicated to aiding the entire learning experience of all the children here at school as well as helping the school become a fully integrated part of the local community.</a:t>
            </a:r>
            <a:endParaRPr sz="3600">
              <a:solidFill>
                <a:schemeClr val="lt1"/>
              </a:solidFill>
              <a:latin typeface="Playwrite GB S"/>
              <a:ea typeface="Playwrite GB S"/>
              <a:cs typeface="Playwrite GB S"/>
              <a:sym typeface="Playwrite GB S"/>
            </a:endParaRPr>
          </a:p>
          <a:p>
            <a:pPr indent="0" lvl="0" marL="0" rtl="0" algn="l">
              <a:lnSpc>
                <a:spcPct val="90000"/>
              </a:lnSpc>
              <a:spcBef>
                <a:spcPts val="0"/>
              </a:spcBef>
              <a:spcAft>
                <a:spcPts val="0"/>
              </a:spcAft>
              <a:buClr>
                <a:srgbClr val="962F56"/>
              </a:buClr>
              <a:buSzPts val="7300"/>
              <a:buFont typeface="Recursive"/>
              <a:buNone/>
            </a:pPr>
            <a:r>
              <a:t/>
            </a:r>
            <a:endParaRPr sz="2800">
              <a:solidFill>
                <a:srgbClr val="595959"/>
              </a:solidFill>
              <a:highlight>
                <a:schemeClr val="lt1"/>
              </a:highlight>
              <a:latin typeface="Recursive"/>
              <a:ea typeface="Recursive"/>
              <a:cs typeface="Recursive"/>
              <a:sym typeface="Recursive"/>
            </a:endParaRPr>
          </a:p>
          <a:p>
            <a:pPr indent="0" lvl="0" marL="0" rtl="0" algn="l">
              <a:lnSpc>
                <a:spcPct val="90000"/>
              </a:lnSpc>
              <a:spcBef>
                <a:spcPts val="0"/>
              </a:spcBef>
              <a:spcAft>
                <a:spcPts val="0"/>
              </a:spcAft>
              <a:buClr>
                <a:srgbClr val="962F56"/>
              </a:buClr>
              <a:buSzPts val="7300"/>
              <a:buFont typeface="Recursive"/>
              <a:buNone/>
            </a:pPr>
            <a:r>
              <a:rPr lang="en-GB" sz="2800">
                <a:solidFill>
                  <a:srgbClr val="595959"/>
                </a:solidFill>
                <a:highlight>
                  <a:schemeClr val="lt1"/>
                </a:highlight>
                <a:latin typeface="Recursive"/>
                <a:ea typeface="Recursive"/>
                <a:cs typeface="Recursive"/>
                <a:sym typeface="Recursive"/>
              </a:rPr>
              <a:t>Summer</a:t>
            </a:r>
            <a:r>
              <a:rPr lang="en-GB" sz="2800">
                <a:solidFill>
                  <a:srgbClr val="595959"/>
                </a:solidFill>
                <a:highlight>
                  <a:schemeClr val="lt1"/>
                </a:highlight>
                <a:latin typeface="Recursive"/>
                <a:ea typeface="Recursive"/>
                <a:cs typeface="Recursive"/>
                <a:sym typeface="Recursive"/>
              </a:rPr>
              <a:t> Fair </a:t>
            </a:r>
            <a:endParaRPr>
              <a:highlight>
                <a:schemeClr val="lt1"/>
              </a:highlight>
            </a:endParaRPr>
          </a:p>
          <a:p>
            <a:pPr indent="-285750" lvl="0" marL="285750" rtl="0" algn="l">
              <a:spcBef>
                <a:spcPts val="0"/>
              </a:spcBef>
              <a:spcAft>
                <a:spcPts val="0"/>
              </a:spcAft>
              <a:buClr>
                <a:srgbClr val="595959"/>
              </a:buClr>
              <a:buSzPts val="2800"/>
              <a:buChar char="•"/>
            </a:pPr>
            <a:r>
              <a:rPr lang="en-GB" sz="2800">
                <a:solidFill>
                  <a:srgbClr val="595959"/>
                </a:solidFill>
                <a:highlight>
                  <a:schemeClr val="lt1"/>
                </a:highlight>
                <a:latin typeface="Recursive"/>
                <a:ea typeface="Recursive"/>
                <a:cs typeface="Recursive"/>
                <a:sym typeface="Recursive"/>
              </a:rPr>
              <a:t>Christmas Cards  </a:t>
            </a:r>
            <a:endParaRPr>
              <a:highlight>
                <a:schemeClr val="lt1"/>
              </a:highlight>
            </a:endParaRPr>
          </a:p>
          <a:p>
            <a:pPr indent="-285750" lvl="0" marL="285750" rtl="0" algn="l">
              <a:spcBef>
                <a:spcPts val="0"/>
              </a:spcBef>
              <a:spcAft>
                <a:spcPts val="0"/>
              </a:spcAft>
              <a:buClr>
                <a:srgbClr val="595959"/>
              </a:buClr>
              <a:buSzPts val="2800"/>
              <a:buChar char="•"/>
            </a:pPr>
            <a:r>
              <a:rPr lang="en-GB" sz="2800">
                <a:solidFill>
                  <a:srgbClr val="595959"/>
                </a:solidFill>
                <a:highlight>
                  <a:schemeClr val="lt1"/>
                </a:highlight>
                <a:latin typeface="Recursive"/>
                <a:ea typeface="Recursive"/>
                <a:cs typeface="Recursive"/>
                <a:sym typeface="Recursive"/>
              </a:rPr>
              <a:t>Christmas Discos </a:t>
            </a:r>
            <a:endParaRPr>
              <a:highlight>
                <a:schemeClr val="lt1"/>
              </a:highlight>
            </a:endParaRPr>
          </a:p>
          <a:p>
            <a:pPr indent="-285750" lvl="0" marL="285750" rtl="0" algn="l">
              <a:spcBef>
                <a:spcPts val="0"/>
              </a:spcBef>
              <a:spcAft>
                <a:spcPts val="0"/>
              </a:spcAft>
              <a:buClr>
                <a:srgbClr val="595959"/>
              </a:buClr>
              <a:buSzPts val="2800"/>
              <a:buChar char="•"/>
            </a:pPr>
            <a:r>
              <a:rPr lang="en-GB" sz="2800">
                <a:solidFill>
                  <a:srgbClr val="595959"/>
                </a:solidFill>
                <a:highlight>
                  <a:schemeClr val="lt1"/>
                </a:highlight>
                <a:latin typeface="Recursive"/>
                <a:ea typeface="Recursive"/>
                <a:cs typeface="Recursive"/>
                <a:sym typeface="Recursive"/>
              </a:rPr>
              <a:t>Raffle boxes </a:t>
            </a:r>
            <a:endParaRPr>
              <a:highlight>
                <a:schemeClr val="lt1"/>
              </a:highlight>
            </a:endParaRPr>
          </a:p>
          <a:p>
            <a:pPr indent="-285750" lvl="0" marL="285750" rtl="0" algn="l">
              <a:spcBef>
                <a:spcPts val="0"/>
              </a:spcBef>
              <a:spcAft>
                <a:spcPts val="0"/>
              </a:spcAft>
              <a:buClr>
                <a:srgbClr val="595959"/>
              </a:buClr>
              <a:buSzPts val="2800"/>
              <a:buChar char="•"/>
            </a:pPr>
            <a:r>
              <a:rPr lang="en-GB" sz="2800">
                <a:solidFill>
                  <a:srgbClr val="595959"/>
                </a:solidFill>
                <a:highlight>
                  <a:schemeClr val="lt1"/>
                </a:highlight>
                <a:latin typeface="Recursive"/>
                <a:ea typeface="Recursive"/>
                <a:cs typeface="Recursive"/>
                <a:sym typeface="Recursive"/>
              </a:rPr>
              <a:t>Class Photographs</a:t>
            </a:r>
            <a:endParaRPr sz="3800">
              <a:solidFill>
                <a:schemeClr val="lt1"/>
              </a:solidFill>
              <a:highlight>
                <a:schemeClr val="lt1"/>
              </a:highlight>
              <a:latin typeface="Playwrite GB S"/>
              <a:ea typeface="Playwrite GB S"/>
              <a:cs typeface="Playwrite GB S"/>
              <a:sym typeface="Playwrite GB 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2"/>
          <p:cNvSpPr txBox="1"/>
          <p:nvPr/>
        </p:nvSpPr>
        <p:spPr>
          <a:xfrm>
            <a:off x="140991" y="1920601"/>
            <a:ext cx="8712900" cy="3724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i="0" lang="en-GB" sz="4600" u="none" cap="none" strike="noStrike">
                <a:solidFill>
                  <a:schemeClr val="lt1"/>
                </a:solidFill>
                <a:latin typeface="Playwrite GB S"/>
                <a:ea typeface="Playwrite GB S"/>
                <a:cs typeface="Playwrite GB S"/>
                <a:sym typeface="Playwrite GB S"/>
              </a:rPr>
              <a:t>Thank you for your attendance, this evening’s slides will be available online.</a:t>
            </a:r>
            <a:endParaRPr i="0" sz="100" u="none" cap="none" strike="noStrike">
              <a:solidFill>
                <a:srgbClr val="000000"/>
              </a:solidFill>
              <a:latin typeface="Playwrite GB S"/>
              <a:ea typeface="Playwrite GB S"/>
              <a:cs typeface="Playwrite GB S"/>
              <a:sym typeface="Playwrite GB S"/>
            </a:endParaRPr>
          </a:p>
          <a:p>
            <a:pPr indent="0" lvl="0" marL="0" marR="0" rtl="0" algn="ctr">
              <a:lnSpc>
                <a:spcPct val="100000"/>
              </a:lnSpc>
              <a:spcBef>
                <a:spcPts val="0"/>
              </a:spcBef>
              <a:spcAft>
                <a:spcPts val="0"/>
              </a:spcAft>
              <a:buClr>
                <a:srgbClr val="000000"/>
              </a:buClr>
              <a:buSzPts val="2800"/>
              <a:buFont typeface="Arial"/>
              <a:buNone/>
            </a:pPr>
            <a:r>
              <a:t/>
            </a:r>
            <a:endParaRPr b="0" i="0" sz="2800" u="sng" cap="none" strike="noStrike">
              <a:solidFill>
                <a:schemeClr val="lt1"/>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aramond"/>
              <a:ea typeface="Garamond"/>
              <a:cs typeface="Garamond"/>
              <a:sym typeface="Garamo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2011-09-27T12:26:44Z</dcterms:created>
  <dc:creator>ConnahJ</dc:creator>
</cp:coreProperties>
</file>