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333" r:id="rId3"/>
    <p:sldId id="331" r:id="rId4"/>
    <p:sldId id="326" r:id="rId5"/>
    <p:sldId id="349" r:id="rId6"/>
    <p:sldId id="35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B504"/>
    <a:srgbClr val="FF33CC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1EE18-C128-4D3D-9E39-BFCE3E6EE25A}" v="9" dt="2019-06-07T09:33:20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84601" autoAdjust="0"/>
  </p:normalViewPr>
  <p:slideViewPr>
    <p:cSldViewPr snapToGrid="0">
      <p:cViewPr varScale="1">
        <p:scale>
          <a:sx n="61" d="100"/>
          <a:sy n="61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8F534-5579-4757-AB62-499AB420A0A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D527A-3544-44ED-ADBA-95BEBEBE04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4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D527A-3544-44ED-ADBA-95BEBEBE04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9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Echo Read, then Choral read part or all of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D527A-3544-44ED-ADBA-95BEBEBE04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0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E562-0B51-4B8D-A52F-F20E4E62E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99DBD-3AF6-4F84-8B32-25DC2BC1C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71AFA-5043-4C48-8E19-68228AFF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61384-1834-471A-BE4C-C025D26F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6F978-5C68-42FC-81A0-2A60DF2B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2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2355-59B8-410A-B8F1-E8661186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192EF-BFAC-4305-B028-CE77E9DA7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54614-5981-49A8-AEBF-66FB8579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BFE6D-1BBC-40A0-93D5-4CBAF288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546B0-E22F-4464-9BD4-16396667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8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FF304-0B75-4B87-8047-1B679B6E5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6C8D0-8156-449F-A9CA-82570095B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5292-363D-4DA1-A12B-7F78B565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EA2E-EC71-49A9-8A23-DC72E8574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BA3E2-2579-4CB8-80F7-F823A73F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2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3717-DAC9-48A5-A1DC-C92619FE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210A6-3117-4BB5-BCE1-6F8DD30F6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C7BA-4F02-440F-87EA-374C42A1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0AABC-753B-4B88-BC68-55AFFC28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5387B-BB8C-4BA8-AB6E-7B6520C0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8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5643-4572-4DB0-816B-E0E468BD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0A691-85E6-442C-9C9E-05EBC1C9E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155FB-69B3-4D45-AACC-70798366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EEE0A-B059-4E13-98E9-4CA62414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5BF4-D693-40F6-9707-F2C06C85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4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2536-E8C7-4DE2-AD1B-49A5BD3C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0C03D-7364-4FCE-B4A3-9AE5F320B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221E6-D147-45CA-9B9E-2C2EEEE62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759B1-8C69-4E71-8D66-5D3915BBE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1BD7-FA05-4F0D-9647-3C67C5C0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DDE30-5125-4E99-ADA9-D6FDF6FF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05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423D0-E5B5-4E1E-A9CE-E5590F4C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F8082-D1C1-41EF-A284-C744D701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7A16E-1617-4FE1-94C0-CAABC6054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CFFA2-E25D-46BE-8340-46CD43865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4C098-1CBA-425C-BD87-EB7F69E0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6AC0A-B5A3-412C-A0B6-229AA1FC1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E4013-422F-4D50-ACF2-3263C052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4B884-495D-4FDA-8F7D-F4C11950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2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4975-4BC1-499F-9711-10F53241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706AD-4B21-4130-9CE9-89292EB5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6A9F-DCB1-4F7A-A3B0-E55192B4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90019-54D0-4E77-AA9E-8A1D3BDA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6729F-C722-4CA2-A528-9CECD6A7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C9268-C2AB-4825-9B59-330A63B3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CD6D9-7CBA-4D25-BF63-52FA3081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3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1E3CA-3E9F-4537-897F-CC425CBB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165D-CE4F-4CFA-B3FB-525CBFB8C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96682-5722-43E0-B7BD-2E1D5D6AD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98CA3-7128-475A-B668-4D897D5D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6ED9B-CDD8-4FA3-8BB2-F0B74A67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AF691-8AC4-404B-BEBC-F24DA504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5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419C-00F3-4D18-95E2-DF774802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9428F-300B-49E4-9D2F-0B522777A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0A601-A5E3-4560-8E88-BAF593D9C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3316B-7BBB-4E49-A9E9-903D61E3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D6C6A-0EB9-4965-9134-4CEFF976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070A1-029A-4BE4-867A-88CE946A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96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8A57D-9AD7-47A4-A876-FF9C20C6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6EE-D08D-4E94-8C79-59EA7335D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9732C-F881-4082-858E-8E6B2DC34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A32D3-F2EE-454F-B8D6-56F704D7A047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929D-96BB-4A8D-A8E2-21DC7C56F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6167-59FD-481B-984F-EF789EE43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74EA3-9E6B-48CD-ACC6-B5F0B1CB5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46962"/>
              </p:ext>
            </p:extLst>
          </p:nvPr>
        </p:nvGraphicFramePr>
        <p:xfrm>
          <a:off x="2838972" y="169579"/>
          <a:ext cx="7221583" cy="670560"/>
        </p:xfrm>
        <a:graphic>
          <a:graphicData uri="http://schemas.openxmlformats.org/drawingml/2006/table">
            <a:tbl>
              <a:tblPr/>
              <a:tblGrid>
                <a:gridCol w="7221583">
                  <a:extLst>
                    <a:ext uri="{9D8B030D-6E8A-4147-A177-3AD203B41FA5}">
                      <a16:colId xmlns:a16="http://schemas.microsoft.com/office/drawing/2014/main" val="15640372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3800" b="1" u="sng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Year 1 Whole Class Reading </a:t>
                      </a:r>
                      <a:endParaRPr lang="en-GB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94546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57A06D9-4388-49D3-B27B-7365AEB21501}"/>
              </a:ext>
            </a:extLst>
          </p:cNvPr>
          <p:cNvSpPr/>
          <p:nvPr/>
        </p:nvSpPr>
        <p:spPr>
          <a:xfrm>
            <a:off x="152613" y="129069"/>
            <a:ext cx="11886774" cy="65998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53FBF-A84C-4378-A6AC-B0352F2F7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056" y="1062059"/>
            <a:ext cx="5961888" cy="463073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50801C9-5D5D-4EC9-B651-C06CA88FC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7"/>
    </mc:Choice>
    <mc:Fallback>
      <p:transition spd="slow" advTm="19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2E2685-CAEC-4C42-99E6-760B4DFD0CC6}"/>
              </a:ext>
            </a:extLst>
          </p:cNvPr>
          <p:cNvSpPr/>
          <p:nvPr/>
        </p:nvSpPr>
        <p:spPr>
          <a:xfrm>
            <a:off x="152613" y="129069"/>
            <a:ext cx="11886774" cy="65998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BDE956-ECED-4A4D-8972-1493CE9545C4}"/>
              </a:ext>
            </a:extLst>
          </p:cNvPr>
          <p:cNvSpPr/>
          <p:nvPr/>
        </p:nvSpPr>
        <p:spPr>
          <a:xfrm>
            <a:off x="11095690" y="99706"/>
            <a:ext cx="88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Week 1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BD8D6-B394-4F39-B828-E32525BD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72" y="299545"/>
            <a:ext cx="9214514" cy="626098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B60B807-6BAF-4A72-93FB-2DAC35103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89"/>
    </mc:Choice>
    <mc:Fallback>
      <p:transition spd="slow" advTm="6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sil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74" y="2335472"/>
            <a:ext cx="4088109" cy="306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ow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3" y="2429401"/>
            <a:ext cx="3963808" cy="29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47E6DA-F19C-4B4C-9E21-36853A30965B}"/>
              </a:ext>
            </a:extLst>
          </p:cNvPr>
          <p:cNvSpPr/>
          <p:nvPr/>
        </p:nvSpPr>
        <p:spPr>
          <a:xfrm>
            <a:off x="10903706" y="155337"/>
            <a:ext cx="88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Week 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257375" y="996524"/>
            <a:ext cx="3286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swooped</a:t>
            </a:r>
          </a:p>
          <a:p>
            <a:r>
              <a:rPr lang="en-GB" dirty="0">
                <a:latin typeface="Comic Sans MS" panose="030F0702030302020204" pitchFamily="66" charset="0"/>
              </a:rPr>
              <a:t>Moving downwards through the air.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5462" y="954435"/>
            <a:ext cx="34266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silent</a:t>
            </a:r>
          </a:p>
          <a:p>
            <a:r>
              <a:rPr lang="en-GB" dirty="0">
                <a:latin typeface="Comic Sans MS" panose="030F0702030302020204" pitchFamily="66" charset="0"/>
              </a:rPr>
              <a:t>Not making a sound.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62D9C-35A3-4ABD-BFDA-48278C26CCA0}"/>
              </a:ext>
            </a:extLst>
          </p:cNvPr>
          <p:cNvSpPr/>
          <p:nvPr/>
        </p:nvSpPr>
        <p:spPr>
          <a:xfrm>
            <a:off x="152613" y="155337"/>
            <a:ext cx="11699844" cy="65998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841ADEE-2371-4D9D-A301-18CFF202B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65"/>
    </mc:Choice>
    <mc:Fallback>
      <p:transition spd="slow" advTm="6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116A49-65BC-420C-8BB2-37B45B5AA6BF}"/>
              </a:ext>
            </a:extLst>
          </p:cNvPr>
          <p:cNvSpPr/>
          <p:nvPr/>
        </p:nvSpPr>
        <p:spPr>
          <a:xfrm>
            <a:off x="152613" y="129069"/>
            <a:ext cx="11886774" cy="65998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C345D-13C1-4F4B-93FA-B49D33E0A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107" y="381055"/>
            <a:ext cx="9609219" cy="6095889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50AA1ED-DAB6-4146-9538-708A37454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32"/>
    </mc:Choice>
    <mc:Fallback>
      <p:transition spd="slow" advTm="15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D7EFD-1BD0-4BA2-9792-3398AB44E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46" t="20216" r="34180" b="6185"/>
          <a:stretch/>
        </p:blipFill>
        <p:spPr>
          <a:xfrm>
            <a:off x="3389585" y="174503"/>
            <a:ext cx="5186856" cy="6508993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8207F98-36DC-4F6F-9184-A9143002B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2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23"/>
    </mc:Choice>
    <mc:Fallback>
      <p:transition spd="slow" advTm="5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4678D-8A88-4ED4-8090-5F73D707A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45" t="24815" r="26810" b="6185"/>
          <a:stretch/>
        </p:blipFill>
        <p:spPr>
          <a:xfrm>
            <a:off x="2044261" y="143807"/>
            <a:ext cx="8103477" cy="6570385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37BE868-0AA8-4C5A-A365-EEA3443DE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40"/>
    </mc:Choice>
    <mc:Fallback>
      <p:transition spd="slow" advTm="7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36</Words>
  <Application>Microsoft Office PowerPoint</Application>
  <PresentationFormat>Widescreen</PresentationFormat>
  <Paragraphs>10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Hubbard</dc:creator>
  <cp:lastModifiedBy>NealV</cp:lastModifiedBy>
  <cp:revision>51</cp:revision>
  <dcterms:created xsi:type="dcterms:W3CDTF">2019-03-27T20:05:08Z</dcterms:created>
  <dcterms:modified xsi:type="dcterms:W3CDTF">2021-01-11T19:57:57Z</dcterms:modified>
</cp:coreProperties>
</file>