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797675" cy="9926625"/>
  <p:embeddedFontLst>
    <p:embeddedFont>
      <p:font typeface="Ruluko"/>
      <p:regular r:id="rId18"/>
    </p:embeddedFon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j8tk4CAoRYBs3HqNMRCCN3xQge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bold.fntdata"/><Relationship Id="rId11" Type="http://schemas.openxmlformats.org/officeDocument/2006/relationships/slide" Target="slides/slide7.xml"/><Relationship Id="rId22" Type="http://schemas.openxmlformats.org/officeDocument/2006/relationships/font" Target="fonts/CenturyGothic-boldItalic.fntdata"/><Relationship Id="rId10" Type="http://schemas.openxmlformats.org/officeDocument/2006/relationships/slide" Target="slides/slide6.xml"/><Relationship Id="rId21" Type="http://schemas.openxmlformats.org/officeDocument/2006/relationships/font" Target="fonts/CenturyGothic-italic.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regular.fntdata"/><Relationship Id="rId6" Type="http://schemas.openxmlformats.org/officeDocument/2006/relationships/slide" Target="slides/slide2.xml"/><Relationship Id="rId18" Type="http://schemas.openxmlformats.org/officeDocument/2006/relationships/font" Target="fonts/Ruluko-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10: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1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p12: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3: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p13: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2: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3: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3: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4: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4: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5: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p6: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p7: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p8: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9: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15"/>
          <p:cNvSpPr txBox="1"/>
          <p:nvPr>
            <p:ph type="ctrTitle"/>
          </p:nvPr>
        </p:nvSpPr>
        <p:spPr>
          <a:xfrm>
            <a:off x="1154955" y="1447800"/>
            <a:ext cx="8825658" cy="332958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7200"/>
              <a:buFont typeface="Century Gothic"/>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5"/>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SzPts val="1600"/>
              <a:buNone/>
              <a:defRPr cap="none">
                <a:solidFill>
                  <a:srgbClr val="86D1D8"/>
                </a:solidFill>
              </a:defRPr>
            </a:lvl1pPr>
            <a:lvl2pPr lvl="1" algn="ctr">
              <a:lnSpc>
                <a:spcPct val="100000"/>
              </a:lnSpc>
              <a:spcBef>
                <a:spcPts val="1000"/>
              </a:spcBef>
              <a:spcAft>
                <a:spcPts val="0"/>
              </a:spcAft>
              <a:buSzPts val="1440"/>
              <a:buNone/>
              <a:defRPr>
                <a:solidFill>
                  <a:schemeClr val="lt1"/>
                </a:solidFill>
              </a:defRPr>
            </a:lvl2pPr>
            <a:lvl3pPr lvl="2" algn="ctr">
              <a:lnSpc>
                <a:spcPct val="100000"/>
              </a:lnSpc>
              <a:spcBef>
                <a:spcPts val="1000"/>
              </a:spcBef>
              <a:spcAft>
                <a:spcPts val="0"/>
              </a:spcAft>
              <a:buSzPts val="1280"/>
              <a:buNone/>
              <a:defRPr>
                <a:solidFill>
                  <a:schemeClr val="lt1"/>
                </a:solidFill>
              </a:defRPr>
            </a:lvl3pPr>
            <a:lvl4pPr lvl="3" algn="ctr">
              <a:lnSpc>
                <a:spcPct val="100000"/>
              </a:lnSpc>
              <a:spcBef>
                <a:spcPts val="1000"/>
              </a:spcBef>
              <a:spcAft>
                <a:spcPts val="0"/>
              </a:spcAft>
              <a:buSzPts val="1120"/>
              <a:buNone/>
              <a:defRPr>
                <a:solidFill>
                  <a:schemeClr val="lt1"/>
                </a:solidFill>
              </a:defRPr>
            </a:lvl4pPr>
            <a:lvl5pPr lvl="4" algn="ctr">
              <a:lnSpc>
                <a:spcPct val="100000"/>
              </a:lnSpc>
              <a:spcBef>
                <a:spcPts val="1000"/>
              </a:spcBef>
              <a:spcAft>
                <a:spcPts val="0"/>
              </a:spcAft>
              <a:buSzPts val="1120"/>
              <a:buNone/>
              <a:defRPr>
                <a:solidFill>
                  <a:schemeClr val="lt1"/>
                </a:solidFill>
              </a:defRPr>
            </a:lvl5pPr>
            <a:lvl6pPr lvl="5" algn="ctr">
              <a:lnSpc>
                <a:spcPct val="100000"/>
              </a:lnSpc>
              <a:spcBef>
                <a:spcPts val="1000"/>
              </a:spcBef>
              <a:spcAft>
                <a:spcPts val="0"/>
              </a:spcAft>
              <a:buSzPts val="1120"/>
              <a:buNone/>
              <a:defRPr>
                <a:solidFill>
                  <a:schemeClr val="lt1"/>
                </a:solidFill>
              </a:defRPr>
            </a:lvl6pPr>
            <a:lvl7pPr lvl="6" algn="ctr">
              <a:lnSpc>
                <a:spcPct val="100000"/>
              </a:lnSpc>
              <a:spcBef>
                <a:spcPts val="1000"/>
              </a:spcBef>
              <a:spcAft>
                <a:spcPts val="0"/>
              </a:spcAft>
              <a:buSzPts val="1120"/>
              <a:buNone/>
              <a:defRPr>
                <a:solidFill>
                  <a:schemeClr val="lt1"/>
                </a:solidFill>
              </a:defRPr>
            </a:lvl7pPr>
            <a:lvl8pPr lvl="7" algn="ctr">
              <a:lnSpc>
                <a:spcPct val="100000"/>
              </a:lnSpc>
              <a:spcBef>
                <a:spcPts val="1000"/>
              </a:spcBef>
              <a:spcAft>
                <a:spcPts val="0"/>
              </a:spcAft>
              <a:buSzPts val="1120"/>
              <a:buNone/>
              <a:defRPr>
                <a:solidFill>
                  <a:schemeClr val="lt1"/>
                </a:solidFill>
              </a:defRPr>
            </a:lvl8pPr>
            <a:lvl9pPr lvl="8" algn="ctr">
              <a:lnSpc>
                <a:spcPct val="100000"/>
              </a:lnSpc>
              <a:spcBef>
                <a:spcPts val="1000"/>
              </a:spcBef>
              <a:spcAft>
                <a:spcPts val="0"/>
              </a:spcAft>
              <a:buSzPts val="1120"/>
              <a:buNone/>
              <a:defRPr>
                <a:solidFill>
                  <a:schemeClr val="lt1"/>
                </a:solidFill>
              </a:defRPr>
            </a:lvl9pPr>
          </a:lstStyle>
          <a:p/>
        </p:txBody>
      </p:sp>
      <p:sp>
        <p:nvSpPr>
          <p:cNvPr id="20" name="Google Shape;20;p1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4" name="Shape 74"/>
        <p:cNvGrpSpPr/>
        <p:nvPr/>
      </p:nvGrpSpPr>
      <p:grpSpPr>
        <a:xfrm>
          <a:off x="0" y="0"/>
          <a:ext cx="0" cy="0"/>
          <a:chOff x="0" y="0"/>
          <a:chExt cx="0" cy="0"/>
        </a:xfrm>
      </p:grpSpPr>
      <p:sp>
        <p:nvSpPr>
          <p:cNvPr id="75" name="Google Shape;75;p24"/>
          <p:cNvSpPr txBox="1"/>
          <p:nvPr>
            <p:ph type="title"/>
          </p:nvPr>
        </p:nvSpPr>
        <p:spPr>
          <a:xfrm>
            <a:off x="1154956" y="4800587"/>
            <a:ext cx="882565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2"/>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p:nvPr>
            <p:ph idx="2" type="pic"/>
          </p:nvPr>
        </p:nvSpPr>
        <p:spPr>
          <a:xfrm>
            <a:off x="1154955" y="685800"/>
            <a:ext cx="8825658" cy="3640666"/>
          </a:xfrm>
          <a:prstGeom prst="roundRect">
            <a:avLst>
              <a:gd fmla="val 1858" name="adj"/>
            </a:avLst>
          </a:prstGeom>
          <a:noFill/>
          <a:ln>
            <a:noFill/>
          </a:ln>
          <a:effectLst>
            <a:outerShdw blurRad="50800" rotWithShape="0" algn="tl" dir="5400000" dist="50800">
              <a:srgbClr val="000000">
                <a:alpha val="42352"/>
              </a:srgbClr>
            </a:outerShdw>
          </a:effectLst>
        </p:spPr>
      </p:sp>
      <p:sp>
        <p:nvSpPr>
          <p:cNvPr id="77" name="Google Shape;77;p24"/>
          <p:cNvSpPr txBox="1"/>
          <p:nvPr>
            <p:ph idx="1" type="body"/>
          </p:nvPr>
        </p:nvSpPr>
        <p:spPr>
          <a:xfrm>
            <a:off x="1154956" y="5367325"/>
            <a:ext cx="8825656" cy="49371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78" name="Google Shape;78;p2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1" name="Shape 81"/>
        <p:cNvGrpSpPr/>
        <p:nvPr/>
      </p:nvGrpSpPr>
      <p:grpSpPr>
        <a:xfrm>
          <a:off x="0" y="0"/>
          <a:ext cx="0" cy="0"/>
          <a:chOff x="0" y="0"/>
          <a:chExt cx="0" cy="0"/>
        </a:xfrm>
      </p:grpSpPr>
      <p:sp>
        <p:nvSpPr>
          <p:cNvPr id="82" name="Google Shape;82;p25"/>
          <p:cNvSpPr txBox="1"/>
          <p:nvPr>
            <p:ph type="title"/>
          </p:nvPr>
        </p:nvSpPr>
        <p:spPr>
          <a:xfrm>
            <a:off x="1154954" y="1447800"/>
            <a:ext cx="8825659" cy="1981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5"/>
          <p:cNvSpPr txBox="1"/>
          <p:nvPr>
            <p:ph idx="1" type="body"/>
          </p:nvPr>
        </p:nvSpPr>
        <p:spPr>
          <a:xfrm>
            <a:off x="1154954" y="3657600"/>
            <a:ext cx="8825659" cy="23622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84" name="Google Shape;84;p2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7" name="Shape 87"/>
        <p:cNvGrpSpPr/>
        <p:nvPr/>
      </p:nvGrpSpPr>
      <p:grpSpPr>
        <a:xfrm>
          <a:off x="0" y="0"/>
          <a:ext cx="0" cy="0"/>
          <a:chOff x="0" y="0"/>
          <a:chExt cx="0" cy="0"/>
        </a:xfrm>
      </p:grpSpPr>
      <p:sp>
        <p:nvSpPr>
          <p:cNvPr id="88" name="Google Shape;88;p26"/>
          <p:cNvSpPr txBox="1"/>
          <p:nvPr>
            <p:ph type="title"/>
          </p:nvPr>
        </p:nvSpPr>
        <p:spPr>
          <a:xfrm>
            <a:off x="1574801" y="1447800"/>
            <a:ext cx="7999315" cy="232337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6"/>
          <p:cNvSpPr txBox="1"/>
          <p:nvPr>
            <p:ph idx="1" type="body"/>
          </p:nvPr>
        </p:nvSpPr>
        <p:spPr>
          <a:xfrm>
            <a:off x="1930400" y="3771174"/>
            <a:ext cx="7279649" cy="34217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b="0" i="0" sz="1400" cap="small">
                <a:solidFill>
                  <a:srgbClr val="86D1D8"/>
                </a:solidFill>
                <a:latin typeface="Century Gothic"/>
                <a:ea typeface="Century Gothic"/>
                <a:cs typeface="Century Gothic"/>
                <a:sym typeface="Century Gothic"/>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90" name="Google Shape;90;p26"/>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91" name="Google Shape;91;p2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
        <p:nvSpPr>
          <p:cNvPr id="94" name="Google Shape;94;p26"/>
          <p:cNvSpPr txBox="1"/>
          <p:nvPr/>
        </p:nvSpPr>
        <p:spPr>
          <a:xfrm>
            <a:off x="898295" y="971253"/>
            <a:ext cx="801912" cy="196977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200"/>
              <a:buFont typeface="Arial"/>
              <a:buNone/>
            </a:pPr>
            <a:r>
              <a:rPr b="0" i="0" lang="en-GB" sz="12200" u="none" cap="none" strike="noStrike">
                <a:solidFill>
                  <a:srgbClr val="86D1D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95" name="Google Shape;95;p26"/>
          <p:cNvSpPr txBox="1"/>
          <p:nvPr/>
        </p:nvSpPr>
        <p:spPr>
          <a:xfrm>
            <a:off x="9330490" y="2613787"/>
            <a:ext cx="801912" cy="196977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200"/>
              <a:buFont typeface="Arial"/>
              <a:buNone/>
            </a:pPr>
            <a:r>
              <a:rPr b="0" i="0" lang="en-GB" sz="12200" u="none" cap="none" strike="noStrike">
                <a:solidFill>
                  <a:srgbClr val="86D1D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6" name="Shape 96"/>
        <p:cNvGrpSpPr/>
        <p:nvPr/>
      </p:nvGrpSpPr>
      <p:grpSpPr>
        <a:xfrm>
          <a:off x="0" y="0"/>
          <a:ext cx="0" cy="0"/>
          <a:chOff x="0" y="0"/>
          <a:chExt cx="0" cy="0"/>
        </a:xfrm>
      </p:grpSpPr>
      <p:sp>
        <p:nvSpPr>
          <p:cNvPr id="97" name="Google Shape;97;p27"/>
          <p:cNvSpPr txBox="1"/>
          <p:nvPr>
            <p:ph type="title"/>
          </p:nvPr>
        </p:nvSpPr>
        <p:spPr>
          <a:xfrm>
            <a:off x="1154954" y="3124201"/>
            <a:ext cx="8825660" cy="165318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4000"/>
              <a:buFont typeface="Century Gothic"/>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7"/>
          <p:cNvSpPr txBox="1"/>
          <p:nvPr>
            <p:ph idx="1" type="body"/>
          </p:nvPr>
        </p:nvSpPr>
        <p:spPr>
          <a:xfrm>
            <a:off x="1154954" y="4777381"/>
            <a:ext cx="8825659"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cap="none">
                <a:solidFill>
                  <a:srgbClr val="86D1D8"/>
                </a:solidFill>
              </a:defRPr>
            </a:lvl1pPr>
            <a:lvl2pPr indent="-228600" lvl="1" marL="914400" algn="l">
              <a:lnSpc>
                <a:spcPct val="100000"/>
              </a:lnSpc>
              <a:spcBef>
                <a:spcPts val="1000"/>
              </a:spcBef>
              <a:spcAft>
                <a:spcPts val="0"/>
              </a:spcAft>
              <a:buSzPts val="1440"/>
              <a:buNone/>
              <a:defRPr sz="1800">
                <a:solidFill>
                  <a:schemeClr val="lt1"/>
                </a:solidFill>
              </a:defRPr>
            </a:lvl2pPr>
            <a:lvl3pPr indent="-228600" lvl="2" marL="1371600" algn="l">
              <a:lnSpc>
                <a:spcPct val="100000"/>
              </a:lnSpc>
              <a:spcBef>
                <a:spcPts val="1000"/>
              </a:spcBef>
              <a:spcAft>
                <a:spcPts val="0"/>
              </a:spcAft>
              <a:buSzPts val="1280"/>
              <a:buNone/>
              <a:defRPr sz="1600">
                <a:solidFill>
                  <a:schemeClr val="lt1"/>
                </a:solidFill>
              </a:defRPr>
            </a:lvl3pPr>
            <a:lvl4pPr indent="-228600" lvl="3" marL="1828800" algn="l">
              <a:lnSpc>
                <a:spcPct val="100000"/>
              </a:lnSpc>
              <a:spcBef>
                <a:spcPts val="1000"/>
              </a:spcBef>
              <a:spcAft>
                <a:spcPts val="0"/>
              </a:spcAft>
              <a:buSzPts val="1120"/>
              <a:buNone/>
              <a:defRPr sz="1400">
                <a:solidFill>
                  <a:schemeClr val="lt1"/>
                </a:solidFill>
              </a:defRPr>
            </a:lvl4pPr>
            <a:lvl5pPr indent="-228600" lvl="4" marL="2286000" algn="l">
              <a:lnSpc>
                <a:spcPct val="100000"/>
              </a:lnSpc>
              <a:spcBef>
                <a:spcPts val="1000"/>
              </a:spcBef>
              <a:spcAft>
                <a:spcPts val="0"/>
              </a:spcAft>
              <a:buSzPts val="1120"/>
              <a:buNone/>
              <a:defRPr sz="1400">
                <a:solidFill>
                  <a:schemeClr val="lt1"/>
                </a:solidFill>
              </a:defRPr>
            </a:lvl5pPr>
            <a:lvl6pPr indent="-228600" lvl="5" marL="2743200" algn="l">
              <a:lnSpc>
                <a:spcPct val="100000"/>
              </a:lnSpc>
              <a:spcBef>
                <a:spcPts val="1000"/>
              </a:spcBef>
              <a:spcAft>
                <a:spcPts val="0"/>
              </a:spcAft>
              <a:buSzPts val="1120"/>
              <a:buNone/>
              <a:defRPr sz="1400">
                <a:solidFill>
                  <a:schemeClr val="lt1"/>
                </a:solidFill>
              </a:defRPr>
            </a:lvl6pPr>
            <a:lvl7pPr indent="-228600" lvl="6" marL="3200400" algn="l">
              <a:lnSpc>
                <a:spcPct val="100000"/>
              </a:lnSpc>
              <a:spcBef>
                <a:spcPts val="1000"/>
              </a:spcBef>
              <a:spcAft>
                <a:spcPts val="0"/>
              </a:spcAft>
              <a:buSzPts val="1120"/>
              <a:buNone/>
              <a:defRPr sz="1400">
                <a:solidFill>
                  <a:schemeClr val="lt1"/>
                </a:solidFill>
              </a:defRPr>
            </a:lvl7pPr>
            <a:lvl8pPr indent="-228600" lvl="7" marL="3657600" algn="l">
              <a:lnSpc>
                <a:spcPct val="100000"/>
              </a:lnSpc>
              <a:spcBef>
                <a:spcPts val="1000"/>
              </a:spcBef>
              <a:spcAft>
                <a:spcPts val="0"/>
              </a:spcAft>
              <a:buSzPts val="1120"/>
              <a:buNone/>
              <a:defRPr sz="1400">
                <a:solidFill>
                  <a:schemeClr val="lt1"/>
                </a:solidFill>
              </a:defRPr>
            </a:lvl8pPr>
            <a:lvl9pPr indent="-228600" lvl="8" marL="4114800" algn="l">
              <a:lnSpc>
                <a:spcPct val="100000"/>
              </a:lnSpc>
              <a:spcBef>
                <a:spcPts val="1000"/>
              </a:spcBef>
              <a:spcAft>
                <a:spcPts val="0"/>
              </a:spcAft>
              <a:buSzPts val="1120"/>
              <a:buNone/>
              <a:defRPr sz="1400">
                <a:solidFill>
                  <a:schemeClr val="lt1"/>
                </a:solidFill>
              </a:defRPr>
            </a:lvl9pPr>
          </a:lstStyle>
          <a:p/>
        </p:txBody>
      </p:sp>
      <p:sp>
        <p:nvSpPr>
          <p:cNvPr id="99" name="Google Shape;99;p2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2" name="Shape 102"/>
        <p:cNvGrpSpPr/>
        <p:nvPr/>
      </p:nvGrpSpPr>
      <p:grpSpPr>
        <a:xfrm>
          <a:off x="0" y="0"/>
          <a:ext cx="0" cy="0"/>
          <a:chOff x="0" y="0"/>
          <a:chExt cx="0" cy="0"/>
        </a:xfrm>
      </p:grpSpPr>
      <p:sp>
        <p:nvSpPr>
          <p:cNvPr id="103" name="Google Shape;103;p28"/>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8"/>
          <p:cNvSpPr txBox="1"/>
          <p:nvPr>
            <p:ph idx="1" type="body"/>
          </p:nvPr>
        </p:nvSpPr>
        <p:spPr>
          <a:xfrm>
            <a:off x="632947" y="1981200"/>
            <a:ext cx="2946866"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05" name="Google Shape;105;p28"/>
          <p:cNvSpPr txBox="1"/>
          <p:nvPr>
            <p:ph idx="2" type="body"/>
          </p:nvPr>
        </p:nvSpPr>
        <p:spPr>
          <a:xfrm>
            <a:off x="652463" y="2667000"/>
            <a:ext cx="2927350"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06" name="Google Shape;106;p28"/>
          <p:cNvSpPr txBox="1"/>
          <p:nvPr>
            <p:ph idx="3" type="body"/>
          </p:nvPr>
        </p:nvSpPr>
        <p:spPr>
          <a:xfrm>
            <a:off x="3883659" y="1981200"/>
            <a:ext cx="2936241"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07" name="Google Shape;107;p28"/>
          <p:cNvSpPr txBox="1"/>
          <p:nvPr>
            <p:ph idx="4" type="body"/>
          </p:nvPr>
        </p:nvSpPr>
        <p:spPr>
          <a:xfrm>
            <a:off x="3873106" y="2667000"/>
            <a:ext cx="2946794"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08" name="Google Shape;108;p28"/>
          <p:cNvSpPr txBox="1"/>
          <p:nvPr>
            <p:ph idx="5" type="body"/>
          </p:nvPr>
        </p:nvSpPr>
        <p:spPr>
          <a:xfrm>
            <a:off x="7124700" y="1981200"/>
            <a:ext cx="293211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09" name="Google Shape;109;p28"/>
          <p:cNvSpPr txBox="1"/>
          <p:nvPr>
            <p:ph idx="6" type="body"/>
          </p:nvPr>
        </p:nvSpPr>
        <p:spPr>
          <a:xfrm>
            <a:off x="7124700" y="2667000"/>
            <a:ext cx="2932113"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cxnSp>
        <p:nvCxnSpPr>
          <p:cNvPr id="110" name="Google Shape;110;p28"/>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11" name="Google Shape;111;p28"/>
          <p:cNvCxnSpPr/>
          <p:nvPr/>
        </p:nvCxnSpPr>
        <p:spPr>
          <a:xfrm>
            <a:off x="6962227"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12" name="Google Shape;112;p2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5" name="Shape 115"/>
        <p:cNvGrpSpPr/>
        <p:nvPr/>
      </p:nvGrpSpPr>
      <p:grpSpPr>
        <a:xfrm>
          <a:off x="0" y="0"/>
          <a:ext cx="0" cy="0"/>
          <a:chOff x="0" y="0"/>
          <a:chExt cx="0" cy="0"/>
        </a:xfrm>
      </p:grpSpPr>
      <p:sp>
        <p:nvSpPr>
          <p:cNvPr id="116" name="Google Shape;116;p29"/>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9"/>
          <p:cNvSpPr txBox="1"/>
          <p:nvPr>
            <p:ph idx="1" type="body"/>
          </p:nvPr>
        </p:nvSpPr>
        <p:spPr>
          <a:xfrm>
            <a:off x="652463" y="4250949"/>
            <a:ext cx="2940050"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18" name="Google Shape;118;p29"/>
          <p:cNvSpPr/>
          <p:nvPr>
            <p:ph idx="2" type="pic"/>
          </p:nvPr>
        </p:nvSpPr>
        <p:spPr>
          <a:xfrm>
            <a:off x="652463" y="2209800"/>
            <a:ext cx="2940050" cy="1524000"/>
          </a:xfrm>
          <a:prstGeom prst="roundRect">
            <a:avLst>
              <a:gd fmla="val 1858" name="adj"/>
            </a:avLst>
          </a:prstGeom>
          <a:noFill/>
          <a:ln>
            <a:noFill/>
          </a:ln>
          <a:effectLst>
            <a:outerShdw blurRad="50800" rotWithShape="0" algn="tl" dir="5400000" dist="50800">
              <a:srgbClr val="000000">
                <a:alpha val="42352"/>
              </a:srgbClr>
            </a:outerShdw>
          </a:effectLst>
        </p:spPr>
      </p:sp>
      <p:sp>
        <p:nvSpPr>
          <p:cNvPr id="119" name="Google Shape;119;p29"/>
          <p:cNvSpPr txBox="1"/>
          <p:nvPr>
            <p:ph idx="3" type="body"/>
          </p:nvPr>
        </p:nvSpPr>
        <p:spPr>
          <a:xfrm>
            <a:off x="652463" y="4827211"/>
            <a:ext cx="2940050" cy="65918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20" name="Google Shape;120;p29"/>
          <p:cNvSpPr txBox="1"/>
          <p:nvPr>
            <p:ph idx="4" type="body"/>
          </p:nvPr>
        </p:nvSpPr>
        <p:spPr>
          <a:xfrm>
            <a:off x="3889375" y="4250949"/>
            <a:ext cx="2930525"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21" name="Google Shape;121;p29"/>
          <p:cNvSpPr/>
          <p:nvPr>
            <p:ph idx="5" type="pic"/>
          </p:nvPr>
        </p:nvSpPr>
        <p:spPr>
          <a:xfrm>
            <a:off x="3889374" y="2209800"/>
            <a:ext cx="2930525" cy="1524000"/>
          </a:xfrm>
          <a:prstGeom prst="roundRect">
            <a:avLst>
              <a:gd fmla="val 1858" name="adj"/>
            </a:avLst>
          </a:prstGeom>
          <a:noFill/>
          <a:ln>
            <a:noFill/>
          </a:ln>
          <a:effectLst>
            <a:outerShdw blurRad="50800" rotWithShape="0" algn="tl" dir="5400000" dist="50800">
              <a:srgbClr val="000000">
                <a:alpha val="42352"/>
              </a:srgbClr>
            </a:outerShdw>
          </a:effectLst>
        </p:spPr>
      </p:sp>
      <p:sp>
        <p:nvSpPr>
          <p:cNvPr id="122" name="Google Shape;122;p29"/>
          <p:cNvSpPr txBox="1"/>
          <p:nvPr>
            <p:ph idx="6" type="body"/>
          </p:nvPr>
        </p:nvSpPr>
        <p:spPr>
          <a:xfrm>
            <a:off x="3888022" y="4827210"/>
            <a:ext cx="2934406" cy="65918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23" name="Google Shape;123;p29"/>
          <p:cNvSpPr txBox="1"/>
          <p:nvPr>
            <p:ph idx="7" type="body"/>
          </p:nvPr>
        </p:nvSpPr>
        <p:spPr>
          <a:xfrm>
            <a:off x="7124700" y="4250949"/>
            <a:ext cx="293211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24" name="Google Shape;124;p29"/>
          <p:cNvSpPr/>
          <p:nvPr>
            <p:ph idx="8" type="pic"/>
          </p:nvPr>
        </p:nvSpPr>
        <p:spPr>
          <a:xfrm>
            <a:off x="7124699" y="2209800"/>
            <a:ext cx="2932113" cy="1524000"/>
          </a:xfrm>
          <a:prstGeom prst="roundRect">
            <a:avLst>
              <a:gd fmla="val 1858" name="adj"/>
            </a:avLst>
          </a:prstGeom>
          <a:noFill/>
          <a:ln>
            <a:noFill/>
          </a:ln>
          <a:effectLst>
            <a:outerShdw blurRad="50800" rotWithShape="0" algn="tl" dir="5400000" dist="50800">
              <a:srgbClr val="000000">
                <a:alpha val="42352"/>
              </a:srgbClr>
            </a:outerShdw>
          </a:effectLst>
        </p:spPr>
      </p:sp>
      <p:sp>
        <p:nvSpPr>
          <p:cNvPr id="125" name="Google Shape;125;p29"/>
          <p:cNvSpPr txBox="1"/>
          <p:nvPr>
            <p:ph idx="9" type="body"/>
          </p:nvPr>
        </p:nvSpPr>
        <p:spPr>
          <a:xfrm>
            <a:off x="7124575" y="4827208"/>
            <a:ext cx="2935997" cy="65918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cxnSp>
        <p:nvCxnSpPr>
          <p:cNvPr id="126" name="Google Shape;126;p29"/>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27" name="Google Shape;127;p29"/>
          <p:cNvCxnSpPr/>
          <p:nvPr/>
        </p:nvCxnSpPr>
        <p:spPr>
          <a:xfrm>
            <a:off x="6962227"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28" name="Google Shape;128;p2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30"/>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30"/>
          <p:cNvSpPr txBox="1"/>
          <p:nvPr>
            <p:ph idx="1" type="body"/>
          </p:nvPr>
        </p:nvSpPr>
        <p:spPr>
          <a:xfrm rot="5400000">
            <a:off x="3478842" y="-322612"/>
            <a:ext cx="4195481" cy="8946541"/>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4" name="Google Shape;134;p3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3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31"/>
          <p:cNvSpPr txBox="1"/>
          <p:nvPr>
            <p:ph type="title"/>
          </p:nvPr>
        </p:nvSpPr>
        <p:spPr>
          <a:xfrm rot="5400000">
            <a:off x="6267450" y="2466975"/>
            <a:ext cx="5826125" cy="17526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31"/>
          <p:cNvSpPr txBox="1"/>
          <p:nvPr>
            <p:ph idx="1" type="body"/>
          </p:nvPr>
        </p:nvSpPr>
        <p:spPr>
          <a:xfrm rot="5400000">
            <a:off x="1679576" y="-139699"/>
            <a:ext cx="5368924" cy="7423149"/>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40" name="Google Shape;140;p3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3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3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1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6" name="Google Shape;26;p1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1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8"/>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19"/>
          <p:cNvSpPr txBox="1"/>
          <p:nvPr>
            <p:ph type="title"/>
          </p:nvPr>
        </p:nvSpPr>
        <p:spPr>
          <a:xfrm>
            <a:off x="1154956" y="2861733"/>
            <a:ext cx="8825657" cy="1915647"/>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4000"/>
              <a:buFont typeface="Century Gothic"/>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9"/>
          <p:cNvSpPr txBox="1"/>
          <p:nvPr>
            <p:ph idx="1" type="body"/>
          </p:nvPr>
        </p:nvSpPr>
        <p:spPr>
          <a:xfrm>
            <a:off x="1154955" y="4777381"/>
            <a:ext cx="882565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cap="none">
                <a:solidFill>
                  <a:srgbClr val="86D1D8"/>
                </a:solidFill>
              </a:defRPr>
            </a:lvl1pPr>
            <a:lvl2pPr indent="-228600" lvl="1" marL="914400" algn="l">
              <a:lnSpc>
                <a:spcPct val="100000"/>
              </a:lnSpc>
              <a:spcBef>
                <a:spcPts val="1000"/>
              </a:spcBef>
              <a:spcAft>
                <a:spcPts val="0"/>
              </a:spcAft>
              <a:buSzPts val="1440"/>
              <a:buNone/>
              <a:defRPr sz="1800">
                <a:solidFill>
                  <a:schemeClr val="lt1"/>
                </a:solidFill>
              </a:defRPr>
            </a:lvl2pPr>
            <a:lvl3pPr indent="-228600" lvl="2" marL="1371600" algn="l">
              <a:lnSpc>
                <a:spcPct val="100000"/>
              </a:lnSpc>
              <a:spcBef>
                <a:spcPts val="1000"/>
              </a:spcBef>
              <a:spcAft>
                <a:spcPts val="0"/>
              </a:spcAft>
              <a:buSzPts val="1280"/>
              <a:buNone/>
              <a:defRPr sz="1600">
                <a:solidFill>
                  <a:schemeClr val="lt1"/>
                </a:solidFill>
              </a:defRPr>
            </a:lvl3pPr>
            <a:lvl4pPr indent="-228600" lvl="3" marL="1828800" algn="l">
              <a:lnSpc>
                <a:spcPct val="100000"/>
              </a:lnSpc>
              <a:spcBef>
                <a:spcPts val="1000"/>
              </a:spcBef>
              <a:spcAft>
                <a:spcPts val="0"/>
              </a:spcAft>
              <a:buSzPts val="1120"/>
              <a:buNone/>
              <a:defRPr sz="1400">
                <a:solidFill>
                  <a:schemeClr val="lt1"/>
                </a:solidFill>
              </a:defRPr>
            </a:lvl4pPr>
            <a:lvl5pPr indent="-228600" lvl="4" marL="2286000" algn="l">
              <a:lnSpc>
                <a:spcPct val="100000"/>
              </a:lnSpc>
              <a:spcBef>
                <a:spcPts val="1000"/>
              </a:spcBef>
              <a:spcAft>
                <a:spcPts val="0"/>
              </a:spcAft>
              <a:buSzPts val="1120"/>
              <a:buNone/>
              <a:defRPr sz="1400">
                <a:solidFill>
                  <a:schemeClr val="lt1"/>
                </a:solidFill>
              </a:defRPr>
            </a:lvl5pPr>
            <a:lvl6pPr indent="-228600" lvl="5" marL="2743200" algn="l">
              <a:lnSpc>
                <a:spcPct val="100000"/>
              </a:lnSpc>
              <a:spcBef>
                <a:spcPts val="1000"/>
              </a:spcBef>
              <a:spcAft>
                <a:spcPts val="0"/>
              </a:spcAft>
              <a:buSzPts val="1120"/>
              <a:buNone/>
              <a:defRPr sz="1400">
                <a:solidFill>
                  <a:schemeClr val="lt1"/>
                </a:solidFill>
              </a:defRPr>
            </a:lvl6pPr>
            <a:lvl7pPr indent="-228600" lvl="6" marL="3200400" algn="l">
              <a:lnSpc>
                <a:spcPct val="100000"/>
              </a:lnSpc>
              <a:spcBef>
                <a:spcPts val="1000"/>
              </a:spcBef>
              <a:spcAft>
                <a:spcPts val="0"/>
              </a:spcAft>
              <a:buSzPts val="1120"/>
              <a:buNone/>
              <a:defRPr sz="1400">
                <a:solidFill>
                  <a:schemeClr val="lt1"/>
                </a:solidFill>
              </a:defRPr>
            </a:lvl7pPr>
            <a:lvl8pPr indent="-228600" lvl="7" marL="3657600" algn="l">
              <a:lnSpc>
                <a:spcPct val="100000"/>
              </a:lnSpc>
              <a:spcBef>
                <a:spcPts val="1000"/>
              </a:spcBef>
              <a:spcAft>
                <a:spcPts val="0"/>
              </a:spcAft>
              <a:buSzPts val="1120"/>
              <a:buNone/>
              <a:defRPr sz="1400">
                <a:solidFill>
                  <a:schemeClr val="lt1"/>
                </a:solidFill>
              </a:defRPr>
            </a:lvl8pPr>
            <a:lvl9pPr indent="-228600" lvl="8" marL="4114800" algn="l">
              <a:lnSpc>
                <a:spcPct val="100000"/>
              </a:lnSpc>
              <a:spcBef>
                <a:spcPts val="1000"/>
              </a:spcBef>
              <a:spcAft>
                <a:spcPts val="0"/>
              </a:spcAft>
              <a:buSzPts val="1120"/>
              <a:buNone/>
              <a:defRPr sz="1400">
                <a:solidFill>
                  <a:schemeClr val="lt1"/>
                </a:solidFill>
              </a:defRPr>
            </a:lvl9pPr>
          </a:lstStyle>
          <a:p/>
        </p:txBody>
      </p:sp>
      <p:sp>
        <p:nvSpPr>
          <p:cNvPr id="41" name="Google Shape;41;p1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20"/>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0"/>
          <p:cNvSpPr txBox="1"/>
          <p:nvPr>
            <p:ph idx="1" type="body"/>
          </p:nvPr>
        </p:nvSpPr>
        <p:spPr>
          <a:xfrm>
            <a:off x="1103312" y="2060575"/>
            <a:ext cx="4396339" cy="419576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47" name="Google Shape;47;p20"/>
          <p:cNvSpPr txBox="1"/>
          <p:nvPr>
            <p:ph idx="2" type="body"/>
          </p:nvPr>
        </p:nvSpPr>
        <p:spPr>
          <a:xfrm>
            <a:off x="5654493" y="2056092"/>
            <a:ext cx="4396341" cy="4200245"/>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48" name="Google Shape;48;p2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2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1"/>
          <p:cNvSpPr txBox="1"/>
          <p:nvPr>
            <p:ph idx="1" type="body"/>
          </p:nvPr>
        </p:nvSpPr>
        <p:spPr>
          <a:xfrm>
            <a:off x="1103313" y="1905000"/>
            <a:ext cx="439633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54" name="Google Shape;54;p21"/>
          <p:cNvSpPr txBox="1"/>
          <p:nvPr>
            <p:ph idx="2" type="body"/>
          </p:nvPr>
        </p:nvSpPr>
        <p:spPr>
          <a:xfrm>
            <a:off x="1103312"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55" name="Google Shape;55;p21"/>
          <p:cNvSpPr txBox="1"/>
          <p:nvPr>
            <p:ph idx="3" type="body"/>
          </p:nvPr>
        </p:nvSpPr>
        <p:spPr>
          <a:xfrm>
            <a:off x="5654495" y="1905000"/>
            <a:ext cx="4396339"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56" name="Google Shape;56;p21"/>
          <p:cNvSpPr txBox="1"/>
          <p:nvPr>
            <p:ph idx="4" type="body"/>
          </p:nvPr>
        </p:nvSpPr>
        <p:spPr>
          <a:xfrm>
            <a:off x="5654495"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57" name="Google Shape;57;p2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22"/>
          <p:cNvSpPr txBox="1"/>
          <p:nvPr>
            <p:ph type="title"/>
          </p:nvPr>
        </p:nvSpPr>
        <p:spPr>
          <a:xfrm>
            <a:off x="1154953" y="1447800"/>
            <a:ext cx="3401064" cy="1447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2"/>
          <p:cNvSpPr txBox="1"/>
          <p:nvPr>
            <p:ph idx="1" type="body"/>
          </p:nvPr>
        </p:nvSpPr>
        <p:spPr>
          <a:xfrm>
            <a:off x="4784616" y="1447800"/>
            <a:ext cx="5195997" cy="4572000"/>
          </a:xfrm>
          <a:prstGeom prst="rect">
            <a:avLst/>
          </a:prstGeom>
          <a:noFill/>
          <a:ln>
            <a:noFill/>
          </a:ln>
        </p:spPr>
        <p:txBody>
          <a:bodyPr anchorCtr="0" anchor="ctr" bIns="45700" lIns="91425" spcFirstLastPara="1" rIns="91425" wrap="square" tIns="45700">
            <a:normAutofit/>
          </a:bodyPr>
          <a:lstStyle>
            <a:lvl1pPr indent="-330200" lvl="0" marL="457200" algn="l">
              <a:lnSpc>
                <a:spcPct val="100000"/>
              </a:lnSpc>
              <a:spcBef>
                <a:spcPts val="1000"/>
              </a:spcBef>
              <a:spcAft>
                <a:spcPts val="0"/>
              </a:spcAft>
              <a:buSzPts val="1600"/>
              <a:buChar char="►"/>
              <a:defRPr sz="2000"/>
            </a:lvl1pPr>
            <a:lvl2pPr indent="-320040" lvl="1" marL="914400" algn="l">
              <a:lnSpc>
                <a:spcPct val="100000"/>
              </a:lnSpc>
              <a:spcBef>
                <a:spcPts val="1000"/>
              </a:spcBef>
              <a:spcAft>
                <a:spcPts val="0"/>
              </a:spcAft>
              <a:buSzPts val="1440"/>
              <a:buChar char="►"/>
              <a:defRPr sz="1800"/>
            </a:lvl2pPr>
            <a:lvl3pPr indent="-309880" lvl="2" marL="1371600" algn="l">
              <a:lnSpc>
                <a:spcPct val="100000"/>
              </a:lnSpc>
              <a:spcBef>
                <a:spcPts val="1000"/>
              </a:spcBef>
              <a:spcAft>
                <a:spcPts val="0"/>
              </a:spcAft>
              <a:buSzPts val="1280"/>
              <a:buChar char="►"/>
              <a:defRPr sz="1600"/>
            </a:lvl3pPr>
            <a:lvl4pPr indent="-299719" lvl="3" marL="1828800" algn="l">
              <a:lnSpc>
                <a:spcPct val="100000"/>
              </a:lnSpc>
              <a:spcBef>
                <a:spcPts val="1000"/>
              </a:spcBef>
              <a:spcAft>
                <a:spcPts val="0"/>
              </a:spcAft>
              <a:buSzPts val="1120"/>
              <a:buChar char="►"/>
              <a:defRPr sz="1400"/>
            </a:lvl4pPr>
            <a:lvl5pPr indent="-299720" lvl="4" marL="2286000" algn="l">
              <a:lnSpc>
                <a:spcPct val="100000"/>
              </a:lnSpc>
              <a:spcBef>
                <a:spcPts val="1000"/>
              </a:spcBef>
              <a:spcAft>
                <a:spcPts val="0"/>
              </a:spcAft>
              <a:buSzPts val="1120"/>
              <a:buChar char="►"/>
              <a:defRPr sz="1400"/>
            </a:lvl5pPr>
            <a:lvl6pPr indent="-299720" lvl="5" marL="2743200" algn="l">
              <a:lnSpc>
                <a:spcPct val="100000"/>
              </a:lnSpc>
              <a:spcBef>
                <a:spcPts val="1000"/>
              </a:spcBef>
              <a:spcAft>
                <a:spcPts val="0"/>
              </a:spcAft>
              <a:buSzPts val="1120"/>
              <a:buChar char="►"/>
              <a:defRPr sz="1400"/>
            </a:lvl6pPr>
            <a:lvl7pPr indent="-299720" lvl="6" marL="3200400" algn="l">
              <a:lnSpc>
                <a:spcPct val="100000"/>
              </a:lnSpc>
              <a:spcBef>
                <a:spcPts val="1000"/>
              </a:spcBef>
              <a:spcAft>
                <a:spcPts val="0"/>
              </a:spcAft>
              <a:buSzPts val="1120"/>
              <a:buChar char="►"/>
              <a:defRPr sz="1400"/>
            </a:lvl7pPr>
            <a:lvl8pPr indent="-299720" lvl="7" marL="3657600" algn="l">
              <a:lnSpc>
                <a:spcPct val="100000"/>
              </a:lnSpc>
              <a:spcBef>
                <a:spcPts val="1000"/>
              </a:spcBef>
              <a:spcAft>
                <a:spcPts val="0"/>
              </a:spcAft>
              <a:buSzPts val="1120"/>
              <a:buChar char="►"/>
              <a:defRPr sz="1400"/>
            </a:lvl8pPr>
            <a:lvl9pPr indent="-299720" lvl="8" marL="4114800" algn="l">
              <a:lnSpc>
                <a:spcPct val="100000"/>
              </a:lnSpc>
              <a:spcBef>
                <a:spcPts val="1000"/>
              </a:spcBef>
              <a:spcAft>
                <a:spcPts val="0"/>
              </a:spcAft>
              <a:buSzPts val="1120"/>
              <a:buChar char="►"/>
              <a:defRPr sz="1400"/>
            </a:lvl9pPr>
          </a:lstStyle>
          <a:p/>
        </p:txBody>
      </p:sp>
      <p:sp>
        <p:nvSpPr>
          <p:cNvPr id="63" name="Google Shape;63;p22"/>
          <p:cNvSpPr txBox="1"/>
          <p:nvPr>
            <p:ph idx="2" type="body"/>
          </p:nvPr>
        </p:nvSpPr>
        <p:spPr>
          <a:xfrm>
            <a:off x="1154953" y="3129280"/>
            <a:ext cx="3401063" cy="289559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64" name="Google Shape;64;p2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23"/>
          <p:cNvSpPr txBox="1"/>
          <p:nvPr>
            <p:ph type="title"/>
          </p:nvPr>
        </p:nvSpPr>
        <p:spPr>
          <a:xfrm>
            <a:off x="1153907" y="1854192"/>
            <a:ext cx="5092906" cy="157480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2"/>
              </a:buClr>
              <a:buSzPts val="3600"/>
              <a:buFont typeface="Century Gothic"/>
              <a:buNone/>
              <a:defRPr b="0"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3"/>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2352"/>
              </a:srgbClr>
            </a:outerShdw>
          </a:effectLst>
        </p:spPr>
      </p:sp>
      <p:sp>
        <p:nvSpPr>
          <p:cNvPr id="70" name="Google Shape;70;p23"/>
          <p:cNvSpPr txBox="1"/>
          <p:nvPr>
            <p:ph idx="1" type="body"/>
          </p:nvPr>
        </p:nvSpPr>
        <p:spPr>
          <a:xfrm>
            <a:off x="1154954" y="3657600"/>
            <a:ext cx="5084979" cy="1371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71" name="Google Shape;71;p2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2.xml"/><Relationship Id="rId1" Type="http://schemas.openxmlformats.org/officeDocument/2006/relationships/image" Target="../media/image4.png"/><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5.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id="6" name="Google Shape;6;p14"/>
          <p:cNvPicPr preferRelativeResize="0"/>
          <p:nvPr/>
        </p:nvPicPr>
        <p:blipFill rotWithShape="1">
          <a:blip r:embed="rId2">
            <a:alphaModFix/>
          </a:blip>
          <a:srcRect b="0" l="3613" r="0" t="0"/>
          <a:stretch/>
        </p:blipFill>
        <p:spPr>
          <a:xfrm>
            <a:off x="0" y="2669685"/>
            <a:ext cx="4037012" cy="4188315"/>
          </a:xfrm>
          <a:prstGeom prst="rect">
            <a:avLst/>
          </a:prstGeom>
          <a:noFill/>
          <a:ln>
            <a:noFill/>
          </a:ln>
        </p:spPr>
      </p:pic>
      <p:pic>
        <p:nvPicPr>
          <p:cNvPr id="7" name="Google Shape;7;p14"/>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8" name="Google Shape;8;p14"/>
          <p:cNvSpPr/>
          <p:nvPr/>
        </p:nvSpPr>
        <p:spPr>
          <a:xfrm>
            <a:off x="8609012" y="1676400"/>
            <a:ext cx="2819400" cy="2819400"/>
          </a:xfrm>
          <a:prstGeom prst="ellipse">
            <a:avLst/>
          </a:prstGeom>
          <a:gradFill>
            <a:gsLst>
              <a:gs pos="0">
                <a:srgbClr val="4CB9C3">
                  <a:alpha val="6274"/>
                </a:srgbClr>
              </a:gs>
              <a:gs pos="36000">
                <a:srgbClr val="4CB9C3">
                  <a:alpha val="5490"/>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 name="Google Shape;9;p14"/>
          <p:cNvPicPr preferRelativeResize="0"/>
          <p:nvPr/>
        </p:nvPicPr>
        <p:blipFill rotWithShape="1">
          <a:blip r:embed="rId4">
            <a:alphaModFix/>
          </a:blip>
          <a:srcRect b="0" l="0" r="0" t="28812"/>
          <a:stretch/>
        </p:blipFill>
        <p:spPr>
          <a:xfrm>
            <a:off x="7999412" y="0"/>
            <a:ext cx="1603387" cy="1141407"/>
          </a:xfrm>
          <a:prstGeom prst="rect">
            <a:avLst/>
          </a:prstGeom>
          <a:noFill/>
          <a:ln>
            <a:noFill/>
          </a:ln>
        </p:spPr>
      </p:pic>
      <p:pic>
        <p:nvPicPr>
          <p:cNvPr id="10" name="Google Shape;10;p14"/>
          <p:cNvPicPr preferRelativeResize="0"/>
          <p:nvPr/>
        </p:nvPicPr>
        <p:blipFill rotWithShape="1">
          <a:blip r:embed="rId5">
            <a:alphaModFix/>
          </a:blip>
          <a:srcRect b="23320" l="0" r="0" t="0"/>
          <a:stretch/>
        </p:blipFill>
        <p:spPr>
          <a:xfrm>
            <a:off x="8605878" y="6096000"/>
            <a:ext cx="993734" cy="762000"/>
          </a:xfrm>
          <a:prstGeom prst="rect">
            <a:avLst/>
          </a:prstGeom>
          <a:noFill/>
          <a:ln>
            <a:noFill/>
          </a:ln>
        </p:spPr>
      </p:pic>
      <p:sp>
        <p:nvSpPr>
          <p:cNvPr id="11" name="Google Shape;11;p1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4"/>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13" name="Google Shape;13;p14"/>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00000"/>
              </a:lnSpc>
              <a:spcBef>
                <a:spcPts val="1000"/>
              </a:spcBef>
              <a:spcAft>
                <a:spcPts val="0"/>
              </a:spcAft>
              <a:buClr>
                <a:srgbClr val="86D1D8"/>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lnSpc>
                <a:spcPct val="100000"/>
              </a:lnSpc>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lnSpc>
                <a:spcPct val="100000"/>
              </a:lnSpc>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4" name="Google Shape;14;p1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Google Shape;15;p1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Google Shape;16;p1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 id="2147483663" r:id="rId20"/>
    <p:sldLayoutId id="2147483664" r:id="rId21"/>
    <p:sldLayoutId id="2147483665"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11.jpg"/><Relationship Id="rId5"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12.jpg"/><Relationship Id="rId5"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
          <p:cNvSpPr txBox="1"/>
          <p:nvPr>
            <p:ph type="ctrTitle"/>
          </p:nvPr>
        </p:nvSpPr>
        <p:spPr>
          <a:xfrm>
            <a:off x="588125" y="598100"/>
            <a:ext cx="9262800" cy="4067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lt2"/>
              </a:buClr>
              <a:buSzPct val="100000"/>
              <a:buFont typeface="Arial"/>
              <a:buNone/>
            </a:pPr>
            <a:r>
              <a:rPr lang="en-GB">
                <a:latin typeface="Ruluko"/>
                <a:ea typeface="Ruluko"/>
                <a:cs typeface="Ruluko"/>
                <a:sym typeface="Ruluko"/>
              </a:rPr>
              <a:t>September 2024</a:t>
            </a:r>
            <a:br>
              <a:rPr lang="en-GB">
                <a:latin typeface="Ruluko"/>
                <a:ea typeface="Ruluko"/>
                <a:cs typeface="Ruluko"/>
                <a:sym typeface="Ruluko"/>
              </a:rPr>
            </a:br>
            <a:r>
              <a:rPr lang="en-GB">
                <a:latin typeface="Ruluko"/>
                <a:ea typeface="Ruluko"/>
                <a:cs typeface="Ruluko"/>
                <a:sym typeface="Ruluko"/>
              </a:rPr>
              <a:t>Mathematics Curriculum</a:t>
            </a:r>
            <a:br>
              <a:rPr lang="en-GB">
                <a:latin typeface="Ruluko"/>
                <a:ea typeface="Ruluko"/>
                <a:cs typeface="Ruluko"/>
                <a:sym typeface="Ruluko"/>
              </a:rPr>
            </a:br>
            <a:r>
              <a:rPr lang="en-GB">
                <a:latin typeface="Ruluko"/>
                <a:ea typeface="Ruluko"/>
                <a:cs typeface="Ruluko"/>
                <a:sym typeface="Ruluko"/>
              </a:rPr>
              <a:t>Information</a:t>
            </a:r>
            <a:endParaRPr>
              <a:latin typeface="Ruluko"/>
              <a:ea typeface="Ruluko"/>
              <a:cs typeface="Ruluko"/>
              <a:sym typeface="Ruluko"/>
            </a:endParaRPr>
          </a:p>
        </p:txBody>
      </p:sp>
      <p:sp>
        <p:nvSpPr>
          <p:cNvPr id="148" name="Google Shape;148;p1"/>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0"/>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2"/>
              </a:buClr>
              <a:buSzPts val="4200"/>
              <a:buFont typeface="Arial"/>
              <a:buNone/>
            </a:pPr>
            <a:r>
              <a:rPr b="1" lang="en-GB" sz="4500" u="sng">
                <a:latin typeface="Ruluko"/>
                <a:ea typeface="Ruluko"/>
                <a:cs typeface="Ruluko"/>
                <a:sym typeface="Ruluko"/>
              </a:rPr>
              <a:t>How you can help at home </a:t>
            </a:r>
            <a:endParaRPr b="1" sz="4500" u="sng">
              <a:latin typeface="Ruluko"/>
              <a:ea typeface="Ruluko"/>
              <a:cs typeface="Ruluko"/>
              <a:sym typeface="Ruluko"/>
            </a:endParaRPr>
          </a:p>
        </p:txBody>
      </p:sp>
      <p:sp>
        <p:nvSpPr>
          <p:cNvPr id="210" name="Google Shape;210;p10"/>
          <p:cNvSpPr txBox="1"/>
          <p:nvPr/>
        </p:nvSpPr>
        <p:spPr>
          <a:xfrm>
            <a:off x="536895" y="2105637"/>
            <a:ext cx="10888800" cy="4402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sng" cap="none" strike="noStrike">
                <a:solidFill>
                  <a:schemeClr val="lt1"/>
                </a:solidFill>
                <a:latin typeface="Ruluko"/>
                <a:ea typeface="Ruluko"/>
                <a:cs typeface="Ruluko"/>
                <a:sym typeface="Ruluko"/>
              </a:rPr>
              <a:t>Number formation </a:t>
            </a:r>
            <a:endParaRPr b="0" i="0" sz="1400" u="none" cap="none" strike="noStrike">
              <a:solidFill>
                <a:srgbClr val="000000"/>
              </a:solidFill>
              <a:latin typeface="Ruluko"/>
              <a:ea typeface="Ruluko"/>
              <a:cs typeface="Ruluko"/>
              <a:sym typeface="Ruluko"/>
            </a:endParaRPr>
          </a:p>
          <a:p>
            <a:pPr indent="0" lvl="0" marL="0" marR="0" rtl="0" algn="l">
              <a:lnSpc>
                <a:spcPct val="100000"/>
              </a:lnSpc>
              <a:spcBef>
                <a:spcPts val="0"/>
              </a:spcBef>
              <a:spcAft>
                <a:spcPts val="0"/>
              </a:spcAft>
              <a:buClr>
                <a:srgbClr val="000000"/>
              </a:buClr>
              <a:buSzPts val="2800"/>
              <a:buFont typeface="Arial"/>
              <a:buNone/>
            </a:pPr>
            <a:r>
              <a:t/>
            </a:r>
            <a:endParaRPr b="1" i="0" sz="2800" u="sng" cap="none" strike="noStrike">
              <a:solidFill>
                <a:schemeClr val="lt1"/>
              </a:solidFill>
              <a:latin typeface="Ruluko"/>
              <a:ea typeface="Ruluko"/>
              <a:cs typeface="Ruluko"/>
              <a:sym typeface="Ruluko"/>
            </a:endParaRPr>
          </a:p>
          <a:p>
            <a:pPr indent="-457200" lvl="0" marL="457200" marR="0" rtl="0" algn="l">
              <a:lnSpc>
                <a:spcPct val="100000"/>
              </a:lnSpc>
              <a:spcBef>
                <a:spcPts val="0"/>
              </a:spcBef>
              <a:spcAft>
                <a:spcPts val="0"/>
              </a:spcAft>
              <a:buClr>
                <a:schemeClr val="lt1"/>
              </a:buClr>
              <a:buSzPts val="2800"/>
              <a:buFont typeface="Ruluko"/>
              <a:buChar char="•"/>
            </a:pPr>
            <a:r>
              <a:rPr b="0" i="0" lang="en-GB" sz="2800" u="none" cap="none" strike="noStrike">
                <a:solidFill>
                  <a:schemeClr val="lt1"/>
                </a:solidFill>
                <a:latin typeface="Ruluko"/>
                <a:ea typeface="Ruluko"/>
                <a:cs typeface="Ruluko"/>
                <a:sym typeface="Ruluko"/>
              </a:rPr>
              <a:t>Model number writing and reading in different ways: Lists, birthday cards, buses, front doors, recipes, in books, phones </a:t>
            </a:r>
            <a:endParaRPr b="0" i="0" sz="1400" u="none" cap="none" strike="noStrike">
              <a:solidFill>
                <a:srgbClr val="000000"/>
              </a:solidFill>
              <a:latin typeface="Ruluko"/>
              <a:ea typeface="Ruluko"/>
              <a:cs typeface="Ruluko"/>
              <a:sym typeface="Ruluko"/>
            </a:endParaRPr>
          </a:p>
          <a:p>
            <a:pPr indent="-279400" lvl="0" marL="457200" marR="0" rtl="0" algn="l">
              <a:lnSpc>
                <a:spcPct val="100000"/>
              </a:lnSpc>
              <a:spcBef>
                <a:spcPts val="0"/>
              </a:spcBef>
              <a:spcAft>
                <a:spcPts val="0"/>
              </a:spcAft>
              <a:buClr>
                <a:schemeClr val="lt1"/>
              </a:buClr>
              <a:buSzPts val="2800"/>
              <a:buFont typeface="Arial"/>
              <a:buNone/>
            </a:pPr>
            <a:r>
              <a:t/>
            </a:r>
            <a:endParaRPr b="0" i="0" sz="2800" u="none" cap="none" strike="noStrike">
              <a:solidFill>
                <a:schemeClr val="lt1"/>
              </a:solidFill>
              <a:latin typeface="Ruluko"/>
              <a:ea typeface="Ruluko"/>
              <a:cs typeface="Ruluko"/>
              <a:sym typeface="Ruluko"/>
            </a:endParaRPr>
          </a:p>
          <a:p>
            <a:pPr indent="-457200" lvl="0" marL="457200" marR="0" rtl="0" algn="l">
              <a:lnSpc>
                <a:spcPct val="100000"/>
              </a:lnSpc>
              <a:spcBef>
                <a:spcPts val="0"/>
              </a:spcBef>
              <a:spcAft>
                <a:spcPts val="0"/>
              </a:spcAft>
              <a:buClr>
                <a:schemeClr val="lt1"/>
              </a:buClr>
              <a:buSzPts val="2800"/>
              <a:buFont typeface="Ruluko"/>
              <a:buChar char="•"/>
            </a:pPr>
            <a:r>
              <a:rPr b="0" i="0" lang="en-GB" sz="2800" u="none" cap="none" strike="noStrike">
                <a:solidFill>
                  <a:schemeClr val="lt1"/>
                </a:solidFill>
                <a:latin typeface="Ruluko"/>
                <a:ea typeface="Ruluko"/>
                <a:cs typeface="Ruluko"/>
                <a:sym typeface="Ruluko"/>
              </a:rPr>
              <a:t>Number hunts </a:t>
            </a:r>
            <a:endParaRPr b="0" i="0" sz="1400" u="none" cap="none" strike="noStrike">
              <a:solidFill>
                <a:srgbClr val="000000"/>
              </a:solidFill>
              <a:latin typeface="Ruluko"/>
              <a:ea typeface="Ruluko"/>
              <a:cs typeface="Ruluko"/>
              <a:sym typeface="Ruluko"/>
            </a:endParaRPr>
          </a:p>
          <a:p>
            <a:pPr indent="-279400" lvl="0" marL="457200" marR="0" rtl="0" algn="l">
              <a:lnSpc>
                <a:spcPct val="100000"/>
              </a:lnSpc>
              <a:spcBef>
                <a:spcPts val="0"/>
              </a:spcBef>
              <a:spcAft>
                <a:spcPts val="0"/>
              </a:spcAft>
              <a:buClr>
                <a:schemeClr val="lt1"/>
              </a:buClr>
              <a:buSzPts val="2800"/>
              <a:buFont typeface="Arial"/>
              <a:buNone/>
            </a:pPr>
            <a:r>
              <a:t/>
            </a:r>
            <a:endParaRPr b="0" i="0" sz="2800" u="none" cap="none" strike="noStrike">
              <a:solidFill>
                <a:schemeClr val="lt1"/>
              </a:solidFill>
              <a:latin typeface="Ruluko"/>
              <a:ea typeface="Ruluko"/>
              <a:cs typeface="Ruluko"/>
              <a:sym typeface="Ruluko"/>
            </a:endParaRPr>
          </a:p>
          <a:p>
            <a:pPr indent="-457200" lvl="0" marL="457200" marR="0" rtl="0" algn="l">
              <a:lnSpc>
                <a:spcPct val="100000"/>
              </a:lnSpc>
              <a:spcBef>
                <a:spcPts val="0"/>
              </a:spcBef>
              <a:spcAft>
                <a:spcPts val="0"/>
              </a:spcAft>
              <a:buClr>
                <a:schemeClr val="lt1"/>
              </a:buClr>
              <a:buSzPts val="2800"/>
              <a:buFont typeface="Ruluko"/>
              <a:buChar char="•"/>
            </a:pPr>
            <a:r>
              <a:rPr b="0" i="0" lang="en-GB" sz="2800" u="none" cap="none" strike="noStrike">
                <a:solidFill>
                  <a:schemeClr val="lt1"/>
                </a:solidFill>
                <a:latin typeface="Ruluko"/>
                <a:ea typeface="Ruluko"/>
                <a:cs typeface="Ruluko"/>
                <a:sym typeface="Ruluko"/>
              </a:rPr>
              <a:t>Write in sand, with your finger on the carpet, paint, make numbers with play dough, on a whiteboard, on paper, post it notes, on a tablet</a:t>
            </a:r>
            <a:endParaRPr b="0" i="0" sz="1400" u="none" cap="none" strike="noStrike">
              <a:solidFill>
                <a:srgbClr val="000000"/>
              </a:solidFill>
              <a:latin typeface="Ruluko"/>
              <a:ea typeface="Ruluko"/>
              <a:cs typeface="Ruluko"/>
              <a:sym typeface="Ruluko"/>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2"/>
              </a:buClr>
              <a:buSzPts val="4200"/>
              <a:buFont typeface="Arial"/>
              <a:buNone/>
            </a:pPr>
            <a:r>
              <a:rPr b="1" lang="en-GB" u="sng">
                <a:latin typeface="Ruluko"/>
                <a:ea typeface="Ruluko"/>
                <a:cs typeface="Ruluko"/>
                <a:sym typeface="Ruluko"/>
              </a:rPr>
              <a:t>How you can help at home?</a:t>
            </a:r>
            <a:r>
              <a:rPr b="1" lang="en-GB" u="sng">
                <a:latin typeface="Arial"/>
                <a:ea typeface="Arial"/>
                <a:cs typeface="Arial"/>
                <a:sym typeface="Arial"/>
              </a:rPr>
              <a:t> </a:t>
            </a:r>
            <a:endParaRPr b="1" u="sng">
              <a:latin typeface="Arial"/>
              <a:ea typeface="Arial"/>
              <a:cs typeface="Arial"/>
              <a:sym typeface="Arial"/>
            </a:endParaRPr>
          </a:p>
        </p:txBody>
      </p:sp>
      <p:sp>
        <p:nvSpPr>
          <p:cNvPr id="216" name="Google Shape;216;p11"/>
          <p:cNvSpPr txBox="1"/>
          <p:nvPr/>
        </p:nvSpPr>
        <p:spPr>
          <a:xfrm>
            <a:off x="545284" y="1770077"/>
            <a:ext cx="10888800" cy="489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sng" cap="none" strike="noStrike">
                <a:solidFill>
                  <a:schemeClr val="lt1"/>
                </a:solidFill>
                <a:latin typeface="Ruluko"/>
                <a:ea typeface="Ruluko"/>
                <a:cs typeface="Ruluko"/>
                <a:sym typeface="Ruluko"/>
              </a:rPr>
              <a:t>Counting</a:t>
            </a:r>
            <a:endParaRPr b="0" i="0" sz="1400" u="none" cap="none" strike="noStrike">
              <a:solidFill>
                <a:srgbClr val="000000"/>
              </a:solidFill>
              <a:latin typeface="Ruluko"/>
              <a:ea typeface="Ruluko"/>
              <a:cs typeface="Ruluko"/>
              <a:sym typeface="Ruluko"/>
            </a:endParaRPr>
          </a:p>
          <a:p>
            <a:pPr indent="0" lvl="0" marL="0" marR="0" rtl="0" algn="l">
              <a:lnSpc>
                <a:spcPct val="100000"/>
              </a:lnSpc>
              <a:spcBef>
                <a:spcPts val="0"/>
              </a:spcBef>
              <a:spcAft>
                <a:spcPts val="0"/>
              </a:spcAft>
              <a:buClr>
                <a:srgbClr val="000000"/>
              </a:buClr>
              <a:buSzPts val="2400"/>
              <a:buFont typeface="Arial"/>
              <a:buNone/>
            </a:pPr>
            <a:r>
              <a:t/>
            </a:r>
            <a:endParaRPr b="1" i="0" sz="2400" u="sng" cap="none" strike="noStrike">
              <a:solidFill>
                <a:schemeClr val="lt1"/>
              </a:solidFill>
              <a:latin typeface="Ruluko"/>
              <a:ea typeface="Ruluko"/>
              <a:cs typeface="Ruluko"/>
              <a:sym typeface="Ruluko"/>
            </a:endParaRPr>
          </a:p>
          <a:p>
            <a:pPr indent="-457200" lvl="0" marL="457200" marR="0" rtl="0" algn="l">
              <a:lnSpc>
                <a:spcPct val="100000"/>
              </a:lnSpc>
              <a:spcBef>
                <a:spcPts val="0"/>
              </a:spcBef>
              <a:spcAft>
                <a:spcPts val="0"/>
              </a:spcAft>
              <a:buClr>
                <a:schemeClr val="lt1"/>
              </a:buClr>
              <a:buSzPts val="2400"/>
              <a:buFont typeface="Ruluko"/>
              <a:buChar char="•"/>
            </a:pPr>
            <a:r>
              <a:rPr b="0" i="0" lang="en-GB" sz="2400" u="none" cap="none" strike="noStrike">
                <a:solidFill>
                  <a:schemeClr val="lt1"/>
                </a:solidFill>
                <a:latin typeface="Ruluko"/>
                <a:ea typeface="Ruluko"/>
                <a:cs typeface="Ruluko"/>
                <a:sym typeface="Ruluko"/>
              </a:rPr>
              <a:t>Counting – in everyday conversation, in play, steps, brushing teeth,</a:t>
            </a:r>
            <a:endParaRPr b="0" i="0" sz="1400" u="none" cap="none" strike="noStrike">
              <a:solidFill>
                <a:srgbClr val="000000"/>
              </a:solidFill>
              <a:latin typeface="Ruluko"/>
              <a:ea typeface="Ruluko"/>
              <a:cs typeface="Ruluko"/>
              <a:sym typeface="Ruluko"/>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lt1"/>
                </a:solidFill>
                <a:latin typeface="Ruluko"/>
                <a:ea typeface="Ruluko"/>
                <a:cs typeface="Ruluko"/>
                <a:sym typeface="Ruluko"/>
              </a:rPr>
              <a:t> toys in the bath, tidying toys </a:t>
            </a:r>
            <a:endParaRPr b="0" i="0" sz="1400" u="none" cap="none" strike="noStrike">
              <a:solidFill>
                <a:srgbClr val="000000"/>
              </a:solidFill>
              <a:latin typeface="Ruluko"/>
              <a:ea typeface="Ruluko"/>
              <a:cs typeface="Ruluko"/>
              <a:sym typeface="Ruluko"/>
            </a:endParaRPr>
          </a:p>
          <a:p>
            <a:pPr indent="0" lvl="0" marL="0" marR="0" rtl="0" algn="l">
              <a:lnSpc>
                <a:spcPct val="100000"/>
              </a:lnSpc>
              <a:spcBef>
                <a:spcPts val="0"/>
              </a:spcBef>
              <a:spcAft>
                <a:spcPts val="0"/>
              </a:spcAft>
              <a:buClr>
                <a:srgbClr val="000000"/>
              </a:buClr>
              <a:buSzPts val="2400"/>
              <a:buFont typeface="Arial"/>
              <a:buNone/>
            </a:pPr>
            <a:r>
              <a:t/>
            </a:r>
            <a:endParaRPr b="1" i="0" sz="2400" u="sng" cap="none" strike="noStrike">
              <a:solidFill>
                <a:schemeClr val="lt1"/>
              </a:solidFill>
              <a:latin typeface="Ruluko"/>
              <a:ea typeface="Ruluko"/>
              <a:cs typeface="Ruluko"/>
              <a:sym typeface="Ruluko"/>
            </a:endParaRPr>
          </a:p>
          <a:p>
            <a:pPr indent="-457200" lvl="0" marL="457200" marR="0" rtl="0" algn="l">
              <a:lnSpc>
                <a:spcPct val="100000"/>
              </a:lnSpc>
              <a:spcBef>
                <a:spcPts val="0"/>
              </a:spcBef>
              <a:spcAft>
                <a:spcPts val="0"/>
              </a:spcAft>
              <a:buClr>
                <a:schemeClr val="lt1"/>
              </a:buClr>
              <a:buSzPts val="2400"/>
              <a:buFont typeface="Ruluko"/>
              <a:buChar char="•"/>
            </a:pPr>
            <a:r>
              <a:rPr b="0" i="0" lang="en-GB" sz="2400" u="none" cap="none" strike="noStrike">
                <a:solidFill>
                  <a:schemeClr val="lt1"/>
                </a:solidFill>
                <a:latin typeface="Ruluko"/>
                <a:ea typeface="Ruluko"/>
                <a:cs typeface="Ruluko"/>
                <a:sym typeface="Ruluko"/>
              </a:rPr>
              <a:t>Subitising – with teddies, spoons, socks </a:t>
            </a:r>
            <a:endParaRPr b="0" i="0" sz="1400" u="none" cap="none" strike="noStrike">
              <a:solidFill>
                <a:srgbClr val="000000"/>
              </a:solidFill>
              <a:latin typeface="Ruluko"/>
              <a:ea typeface="Ruluko"/>
              <a:cs typeface="Ruluko"/>
              <a:sym typeface="Ruluko"/>
            </a:endParaRPr>
          </a:p>
          <a:p>
            <a:pPr indent="-304800" lvl="0" marL="457200" marR="0" rtl="0" algn="l">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Ruluko"/>
              <a:ea typeface="Ruluko"/>
              <a:cs typeface="Ruluko"/>
              <a:sym typeface="Ruluko"/>
            </a:endParaRPr>
          </a:p>
          <a:p>
            <a:pPr indent="-457200" lvl="0" marL="457200" marR="0" rtl="0" algn="l">
              <a:lnSpc>
                <a:spcPct val="100000"/>
              </a:lnSpc>
              <a:spcBef>
                <a:spcPts val="0"/>
              </a:spcBef>
              <a:spcAft>
                <a:spcPts val="0"/>
              </a:spcAft>
              <a:buClr>
                <a:schemeClr val="lt1"/>
              </a:buClr>
              <a:buSzPts val="2400"/>
              <a:buFont typeface="Ruluko"/>
              <a:buChar char="•"/>
            </a:pPr>
            <a:r>
              <a:rPr b="0" i="0" lang="en-GB" sz="2400" u="none" cap="none" strike="noStrike">
                <a:solidFill>
                  <a:schemeClr val="lt1"/>
                </a:solidFill>
                <a:latin typeface="Ruluko"/>
                <a:ea typeface="Ruluko"/>
                <a:cs typeface="Ruluko"/>
                <a:sym typeface="Ruluko"/>
              </a:rPr>
              <a:t>Ordering numbers – flashcards, post it notes, lining up toys </a:t>
            </a:r>
            <a:endParaRPr b="0" i="0" sz="1400" u="none" cap="none" strike="noStrike">
              <a:solidFill>
                <a:srgbClr val="000000"/>
              </a:solidFill>
              <a:latin typeface="Ruluko"/>
              <a:ea typeface="Ruluko"/>
              <a:cs typeface="Ruluko"/>
              <a:sym typeface="Ruluko"/>
            </a:endParaRPr>
          </a:p>
          <a:p>
            <a:pPr indent="-304800" lvl="0" marL="457200" marR="0" rtl="0" algn="l">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Ruluko"/>
              <a:ea typeface="Ruluko"/>
              <a:cs typeface="Ruluko"/>
              <a:sym typeface="Ruluko"/>
            </a:endParaRPr>
          </a:p>
          <a:p>
            <a:pPr indent="-457200" lvl="0" marL="457200" marR="0" rtl="0" algn="l">
              <a:lnSpc>
                <a:spcPct val="100000"/>
              </a:lnSpc>
              <a:spcBef>
                <a:spcPts val="0"/>
              </a:spcBef>
              <a:spcAft>
                <a:spcPts val="0"/>
              </a:spcAft>
              <a:buClr>
                <a:schemeClr val="lt1"/>
              </a:buClr>
              <a:buSzPts val="2400"/>
              <a:buFont typeface="Ruluko"/>
              <a:buChar char="•"/>
            </a:pPr>
            <a:r>
              <a:rPr b="0" i="0" lang="en-GB" sz="2400" u="none" cap="none" strike="noStrike">
                <a:solidFill>
                  <a:schemeClr val="lt1"/>
                </a:solidFill>
                <a:latin typeface="Ruluko"/>
                <a:ea typeface="Ruluko"/>
                <a:cs typeface="Ruluko"/>
                <a:sym typeface="Ruluko"/>
              </a:rPr>
              <a:t>Number bonds – in the car, with teddies/toys </a:t>
            </a:r>
            <a:endParaRPr b="0" i="0" sz="1400" u="none" cap="none" strike="noStrike">
              <a:solidFill>
                <a:srgbClr val="000000"/>
              </a:solidFill>
              <a:latin typeface="Ruluko"/>
              <a:ea typeface="Ruluko"/>
              <a:cs typeface="Ruluko"/>
              <a:sym typeface="Ruluko"/>
            </a:endParaRPr>
          </a:p>
          <a:p>
            <a:pPr indent="-304800" lvl="0" marL="457200" marR="0" rtl="0" algn="l">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Ruluko"/>
              <a:ea typeface="Ruluko"/>
              <a:cs typeface="Ruluko"/>
              <a:sym typeface="Ruluko"/>
            </a:endParaRPr>
          </a:p>
          <a:p>
            <a:pPr indent="-457200" lvl="0" marL="457200" marR="0" rtl="0" algn="l">
              <a:lnSpc>
                <a:spcPct val="100000"/>
              </a:lnSpc>
              <a:spcBef>
                <a:spcPts val="0"/>
              </a:spcBef>
              <a:spcAft>
                <a:spcPts val="0"/>
              </a:spcAft>
              <a:buClr>
                <a:schemeClr val="lt1"/>
              </a:buClr>
              <a:buSzPts val="2400"/>
              <a:buFont typeface="Ruluko"/>
              <a:buChar char="•"/>
            </a:pPr>
            <a:r>
              <a:rPr b="0" i="0" lang="en-GB" sz="2400" u="none" cap="none" strike="noStrike">
                <a:solidFill>
                  <a:schemeClr val="lt1"/>
                </a:solidFill>
                <a:latin typeface="Ruluko"/>
                <a:ea typeface="Ruluko"/>
                <a:cs typeface="Ruluko"/>
                <a:sym typeface="Ruluko"/>
              </a:rPr>
              <a:t>Addition and subtraction – include it in everyday conversation, cooking </a:t>
            </a:r>
            <a:endParaRPr b="0" i="0" sz="1400" u="none" cap="none" strike="noStrike">
              <a:solidFill>
                <a:srgbClr val="000000"/>
              </a:solidFill>
              <a:latin typeface="Ruluko"/>
              <a:ea typeface="Ruluko"/>
              <a:cs typeface="Ruluko"/>
              <a:sym typeface="Ruluko"/>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lt1"/>
                </a:solidFill>
                <a:latin typeface="Arial"/>
                <a:ea typeface="Arial"/>
                <a:cs typeface="Arial"/>
                <a:sym typeface="Arial"/>
              </a:rPr>
              <a:t> </a:t>
            </a:r>
            <a:endParaRPr b="0" i="0" sz="2800" u="none" cap="none" strike="noStrike">
              <a:solidFill>
                <a:schemeClr val="lt1"/>
              </a:solidFill>
              <a:latin typeface="Arial"/>
              <a:ea typeface="Arial"/>
              <a:cs typeface="Arial"/>
              <a:sym typeface="Arial"/>
            </a:endParaRPr>
          </a:p>
        </p:txBody>
      </p:sp>
      <p:pic>
        <p:nvPicPr>
          <p:cNvPr descr="Outdoor Maths Activities EYFS – Outdoor Maths Ideas – Play of the Wild" id="217" name="Google Shape;217;p11"/>
          <p:cNvPicPr preferRelativeResize="0"/>
          <p:nvPr/>
        </p:nvPicPr>
        <p:blipFill rotWithShape="1">
          <a:blip r:embed="rId3">
            <a:alphaModFix/>
          </a:blip>
          <a:srcRect b="0" l="0" r="0" t="0"/>
          <a:stretch/>
        </p:blipFill>
        <p:spPr>
          <a:xfrm>
            <a:off x="9657064" y="82308"/>
            <a:ext cx="2376316" cy="278052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2"/>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2"/>
              </a:buClr>
              <a:buSzPts val="4200"/>
              <a:buFont typeface="Arial"/>
              <a:buNone/>
            </a:pPr>
            <a:r>
              <a:rPr b="1" lang="en-GB" u="sng">
                <a:latin typeface="Ruluko"/>
                <a:ea typeface="Ruluko"/>
                <a:cs typeface="Ruluko"/>
                <a:sym typeface="Ruluko"/>
              </a:rPr>
              <a:t>How you can help at home?</a:t>
            </a:r>
            <a:r>
              <a:rPr b="1" lang="en-GB" u="sng">
                <a:latin typeface="Arial"/>
                <a:ea typeface="Arial"/>
                <a:cs typeface="Arial"/>
                <a:sym typeface="Arial"/>
              </a:rPr>
              <a:t> </a:t>
            </a:r>
            <a:endParaRPr b="1" u="sng">
              <a:latin typeface="Arial"/>
              <a:ea typeface="Arial"/>
              <a:cs typeface="Arial"/>
              <a:sym typeface="Arial"/>
            </a:endParaRPr>
          </a:p>
        </p:txBody>
      </p:sp>
      <p:sp>
        <p:nvSpPr>
          <p:cNvPr id="223" name="Google Shape;223;p12"/>
          <p:cNvSpPr txBox="1"/>
          <p:nvPr/>
        </p:nvSpPr>
        <p:spPr>
          <a:xfrm>
            <a:off x="464889" y="1874728"/>
            <a:ext cx="10888800" cy="569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sng" cap="none" strike="noStrike">
                <a:solidFill>
                  <a:schemeClr val="lt1"/>
                </a:solidFill>
                <a:latin typeface="Ruluko"/>
                <a:ea typeface="Ruluko"/>
                <a:cs typeface="Ruluko"/>
                <a:sym typeface="Ruluko"/>
              </a:rPr>
              <a:t>Games</a:t>
            </a:r>
            <a:endParaRPr b="0" i="0" sz="1400" u="none" cap="none" strike="noStrike">
              <a:solidFill>
                <a:srgbClr val="000000"/>
              </a:solidFill>
              <a:latin typeface="Ruluko"/>
              <a:ea typeface="Ruluko"/>
              <a:cs typeface="Ruluko"/>
              <a:sym typeface="Ruluko"/>
            </a:endParaRPr>
          </a:p>
          <a:p>
            <a:pPr indent="0" lvl="0" marL="0" marR="0" rtl="0" algn="l">
              <a:lnSpc>
                <a:spcPct val="100000"/>
              </a:lnSpc>
              <a:spcBef>
                <a:spcPts val="0"/>
              </a:spcBef>
              <a:spcAft>
                <a:spcPts val="0"/>
              </a:spcAft>
              <a:buClr>
                <a:srgbClr val="000000"/>
              </a:buClr>
              <a:buSzPts val="2800"/>
              <a:buFont typeface="Arial"/>
              <a:buNone/>
            </a:pPr>
            <a:r>
              <a:t/>
            </a:r>
            <a:endParaRPr b="1" i="0" sz="2800" u="sng" cap="none" strike="noStrike">
              <a:solidFill>
                <a:schemeClr val="lt1"/>
              </a:solidFill>
              <a:latin typeface="Ruluko"/>
              <a:ea typeface="Ruluko"/>
              <a:cs typeface="Ruluko"/>
              <a:sym typeface="Ruluko"/>
            </a:endParaRPr>
          </a:p>
          <a:p>
            <a:pPr indent="-571500" lvl="0" marL="571500" marR="0" rtl="0" algn="l">
              <a:lnSpc>
                <a:spcPct val="100000"/>
              </a:lnSpc>
              <a:spcBef>
                <a:spcPts val="0"/>
              </a:spcBef>
              <a:spcAft>
                <a:spcPts val="0"/>
              </a:spcAft>
              <a:buClr>
                <a:schemeClr val="lt1"/>
              </a:buClr>
              <a:buSzPts val="2800"/>
              <a:buFont typeface="Ruluko"/>
              <a:buChar char="•"/>
            </a:pPr>
            <a:r>
              <a:rPr b="0" i="0" lang="en-GB" sz="2800" u="none" cap="none" strike="noStrike">
                <a:solidFill>
                  <a:schemeClr val="lt1"/>
                </a:solidFill>
                <a:latin typeface="Ruluko"/>
                <a:ea typeface="Ruluko"/>
                <a:cs typeface="Ruluko"/>
                <a:sym typeface="Ruluko"/>
              </a:rPr>
              <a:t>Snakes and ladders</a:t>
            </a:r>
            <a:endParaRPr b="0" i="0" sz="1400" u="none" cap="none" strike="noStrike">
              <a:solidFill>
                <a:srgbClr val="000000"/>
              </a:solidFill>
              <a:latin typeface="Ruluko"/>
              <a:ea typeface="Ruluko"/>
              <a:cs typeface="Ruluko"/>
              <a:sym typeface="Ruluko"/>
            </a:endParaRPr>
          </a:p>
          <a:p>
            <a:pPr indent="-571500" lvl="0" marL="571500" marR="0" rtl="0" algn="l">
              <a:lnSpc>
                <a:spcPct val="100000"/>
              </a:lnSpc>
              <a:spcBef>
                <a:spcPts val="0"/>
              </a:spcBef>
              <a:spcAft>
                <a:spcPts val="0"/>
              </a:spcAft>
              <a:buClr>
                <a:schemeClr val="lt1"/>
              </a:buClr>
              <a:buSzPts val="2800"/>
              <a:buFont typeface="Ruluko"/>
              <a:buChar char="•"/>
            </a:pPr>
            <a:r>
              <a:rPr b="0" i="0" lang="en-GB" sz="2800" u="none" cap="none" strike="noStrike">
                <a:solidFill>
                  <a:schemeClr val="lt1"/>
                </a:solidFill>
                <a:latin typeface="Ruluko"/>
                <a:ea typeface="Ruluko"/>
                <a:cs typeface="Ruluko"/>
                <a:sym typeface="Ruluko"/>
              </a:rPr>
              <a:t>Board games</a:t>
            </a:r>
            <a:endParaRPr b="0" i="0" sz="1400" u="none" cap="none" strike="noStrike">
              <a:solidFill>
                <a:srgbClr val="000000"/>
              </a:solidFill>
              <a:latin typeface="Ruluko"/>
              <a:ea typeface="Ruluko"/>
              <a:cs typeface="Ruluko"/>
              <a:sym typeface="Ruluko"/>
            </a:endParaRPr>
          </a:p>
          <a:p>
            <a:pPr indent="-571500" lvl="0" marL="571500" marR="0" rtl="0" algn="l">
              <a:lnSpc>
                <a:spcPct val="100000"/>
              </a:lnSpc>
              <a:spcBef>
                <a:spcPts val="0"/>
              </a:spcBef>
              <a:spcAft>
                <a:spcPts val="0"/>
              </a:spcAft>
              <a:buClr>
                <a:schemeClr val="lt1"/>
              </a:buClr>
              <a:buSzPts val="2800"/>
              <a:buFont typeface="Ruluko"/>
              <a:buChar char="•"/>
            </a:pPr>
            <a:r>
              <a:rPr b="0" i="0" lang="en-GB" sz="2800" u="none" cap="none" strike="noStrike">
                <a:solidFill>
                  <a:schemeClr val="lt1"/>
                </a:solidFill>
                <a:latin typeface="Ruluko"/>
                <a:ea typeface="Ruluko"/>
                <a:cs typeface="Ruluko"/>
                <a:sym typeface="Ruluko"/>
              </a:rPr>
              <a:t>Card games – snap, pairs </a:t>
            </a:r>
            <a:endParaRPr b="0" i="0" sz="1400" u="none" cap="none" strike="noStrike">
              <a:solidFill>
                <a:srgbClr val="000000"/>
              </a:solidFill>
              <a:latin typeface="Ruluko"/>
              <a:ea typeface="Ruluko"/>
              <a:cs typeface="Ruluko"/>
              <a:sym typeface="Ruluko"/>
            </a:endParaRPr>
          </a:p>
          <a:p>
            <a:pPr indent="-571500" lvl="0" marL="571500" marR="0" rtl="0" algn="l">
              <a:lnSpc>
                <a:spcPct val="100000"/>
              </a:lnSpc>
              <a:spcBef>
                <a:spcPts val="0"/>
              </a:spcBef>
              <a:spcAft>
                <a:spcPts val="0"/>
              </a:spcAft>
              <a:buClr>
                <a:schemeClr val="lt1"/>
              </a:buClr>
              <a:buSzPts val="2800"/>
              <a:buFont typeface="Ruluko"/>
              <a:buChar char="•"/>
            </a:pPr>
            <a:r>
              <a:rPr b="0" i="0" lang="en-GB" sz="2800" u="none" cap="none" strike="noStrike">
                <a:solidFill>
                  <a:schemeClr val="lt1"/>
                </a:solidFill>
                <a:latin typeface="Ruluko"/>
                <a:ea typeface="Ruluko"/>
                <a:cs typeface="Ruluko"/>
                <a:sym typeface="Ruluko"/>
              </a:rPr>
              <a:t>Number hunts</a:t>
            </a:r>
            <a:endParaRPr b="0" i="0" sz="1400" u="none" cap="none" strike="noStrike">
              <a:solidFill>
                <a:srgbClr val="000000"/>
              </a:solidFill>
              <a:latin typeface="Ruluko"/>
              <a:ea typeface="Ruluko"/>
              <a:cs typeface="Ruluko"/>
              <a:sym typeface="Ruluko"/>
            </a:endParaRPr>
          </a:p>
          <a:p>
            <a:pPr indent="-571500" lvl="0" marL="571500" marR="0" rtl="0" algn="l">
              <a:lnSpc>
                <a:spcPct val="100000"/>
              </a:lnSpc>
              <a:spcBef>
                <a:spcPts val="0"/>
              </a:spcBef>
              <a:spcAft>
                <a:spcPts val="0"/>
              </a:spcAft>
              <a:buClr>
                <a:schemeClr val="lt1"/>
              </a:buClr>
              <a:buSzPts val="2800"/>
              <a:buFont typeface="Ruluko"/>
              <a:buChar char="•"/>
            </a:pPr>
            <a:r>
              <a:rPr b="0" i="0" lang="en-GB" sz="2800" u="none" cap="none" strike="noStrike">
                <a:solidFill>
                  <a:schemeClr val="lt1"/>
                </a:solidFill>
                <a:latin typeface="Ruluko"/>
                <a:ea typeface="Ruluko"/>
                <a:cs typeface="Ruluko"/>
                <a:sym typeface="Ruluko"/>
              </a:rPr>
              <a:t>Hide and seek </a:t>
            </a:r>
            <a:endParaRPr b="0" i="0" sz="1400" u="none" cap="none" strike="noStrike">
              <a:solidFill>
                <a:srgbClr val="000000"/>
              </a:solidFill>
              <a:latin typeface="Ruluko"/>
              <a:ea typeface="Ruluko"/>
              <a:cs typeface="Ruluko"/>
              <a:sym typeface="Ruluko"/>
            </a:endParaRPr>
          </a:p>
          <a:p>
            <a:pPr indent="-571500" lvl="0" marL="571500" marR="0" rtl="0" algn="l">
              <a:lnSpc>
                <a:spcPct val="100000"/>
              </a:lnSpc>
              <a:spcBef>
                <a:spcPts val="0"/>
              </a:spcBef>
              <a:spcAft>
                <a:spcPts val="0"/>
              </a:spcAft>
              <a:buClr>
                <a:schemeClr val="lt1"/>
              </a:buClr>
              <a:buSzPts val="2800"/>
              <a:buFont typeface="Ruluko"/>
              <a:buChar char="•"/>
            </a:pPr>
            <a:r>
              <a:rPr b="0" i="0" lang="en-GB" sz="2800" u="none" cap="none" strike="noStrike">
                <a:solidFill>
                  <a:schemeClr val="lt1"/>
                </a:solidFill>
                <a:latin typeface="Ruluko"/>
                <a:ea typeface="Ruluko"/>
                <a:cs typeface="Ruluko"/>
                <a:sym typeface="Ruluko"/>
              </a:rPr>
              <a:t>Bingo </a:t>
            </a:r>
            <a:endParaRPr b="0" i="0" sz="1400" u="none" cap="none" strike="noStrike">
              <a:solidFill>
                <a:srgbClr val="000000"/>
              </a:solidFill>
              <a:latin typeface="Ruluko"/>
              <a:ea typeface="Ruluko"/>
              <a:cs typeface="Ruluko"/>
              <a:sym typeface="Ruluko"/>
            </a:endParaRPr>
          </a:p>
          <a:p>
            <a:pPr indent="-571500" lvl="0" marL="571500" marR="0" rtl="0" algn="l">
              <a:lnSpc>
                <a:spcPct val="100000"/>
              </a:lnSpc>
              <a:spcBef>
                <a:spcPts val="0"/>
              </a:spcBef>
              <a:spcAft>
                <a:spcPts val="0"/>
              </a:spcAft>
              <a:buClr>
                <a:schemeClr val="lt1"/>
              </a:buClr>
              <a:buSzPts val="2800"/>
              <a:buFont typeface="Ruluko"/>
              <a:buChar char="•"/>
            </a:pPr>
            <a:r>
              <a:rPr b="0" i="0" lang="en-GB" sz="2800" u="none" cap="none" strike="noStrike">
                <a:solidFill>
                  <a:schemeClr val="lt1"/>
                </a:solidFill>
                <a:latin typeface="Ruluko"/>
                <a:ea typeface="Ruluko"/>
                <a:cs typeface="Ruluko"/>
                <a:sym typeface="Ruluko"/>
              </a:rPr>
              <a:t>Link it to fine motor activities</a:t>
            </a:r>
            <a:endParaRPr b="0" i="0" sz="1400" u="none" cap="none" strike="noStrike">
              <a:solidFill>
                <a:srgbClr val="000000"/>
              </a:solidFill>
              <a:latin typeface="Ruluko"/>
              <a:ea typeface="Ruluko"/>
              <a:cs typeface="Ruluko"/>
              <a:sym typeface="Ruluko"/>
            </a:endParaRPr>
          </a:p>
          <a:p>
            <a:pPr indent="-571500" lvl="0" marL="571500" marR="0" rtl="0" algn="l">
              <a:lnSpc>
                <a:spcPct val="100000"/>
              </a:lnSpc>
              <a:spcBef>
                <a:spcPts val="0"/>
              </a:spcBef>
              <a:spcAft>
                <a:spcPts val="0"/>
              </a:spcAft>
              <a:buClr>
                <a:schemeClr val="lt1"/>
              </a:buClr>
              <a:buSzPts val="2800"/>
              <a:buFont typeface="Ruluko"/>
              <a:buChar char="•"/>
            </a:pPr>
            <a:r>
              <a:rPr b="0" i="0" lang="en-GB" sz="2800" u="none" cap="none" strike="noStrike">
                <a:solidFill>
                  <a:schemeClr val="lt1"/>
                </a:solidFill>
                <a:latin typeface="Ruluko"/>
                <a:ea typeface="Ruluko"/>
                <a:cs typeface="Ruluko"/>
                <a:sym typeface="Ruluko"/>
              </a:rPr>
              <a:t>Counting songs  </a:t>
            </a:r>
            <a:endParaRPr b="0" i="0" sz="1400" u="none" cap="none" strike="noStrike">
              <a:solidFill>
                <a:srgbClr val="000000"/>
              </a:solidFill>
              <a:latin typeface="Ruluko"/>
              <a:ea typeface="Ruluko"/>
              <a:cs typeface="Ruluko"/>
              <a:sym typeface="Ruluko"/>
            </a:endParaRPr>
          </a:p>
          <a:p>
            <a:pPr indent="-393700" lvl="0" marL="571500" marR="0" rtl="0" algn="l">
              <a:lnSpc>
                <a:spcPct val="100000"/>
              </a:lnSpc>
              <a:spcBef>
                <a:spcPts val="0"/>
              </a:spcBef>
              <a:spcAft>
                <a:spcPts val="0"/>
              </a:spcAft>
              <a:buClr>
                <a:schemeClr val="lt1"/>
              </a:buClr>
              <a:buSzPts val="2800"/>
              <a:buFont typeface="Arial"/>
              <a:buNone/>
            </a:pPr>
            <a:r>
              <a:t/>
            </a:r>
            <a:endParaRPr b="0" i="0" sz="2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GB" sz="2800" u="sng"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sng" cap="none" strike="noStrike">
              <a:solidFill>
                <a:schemeClr val="lt1"/>
              </a:solidFill>
              <a:latin typeface="Arial"/>
              <a:ea typeface="Arial"/>
              <a:cs typeface="Arial"/>
              <a:sym typeface="Arial"/>
            </a:endParaRPr>
          </a:p>
        </p:txBody>
      </p:sp>
      <p:pic>
        <p:nvPicPr>
          <p:cNvPr descr="This contains an image of: {{ pinTitle }}" id="224" name="Google Shape;224;p12"/>
          <p:cNvPicPr preferRelativeResize="0"/>
          <p:nvPr/>
        </p:nvPicPr>
        <p:blipFill rotWithShape="1">
          <a:blip r:embed="rId3">
            <a:alphaModFix/>
          </a:blip>
          <a:srcRect b="0" l="0" r="0" t="0"/>
          <a:stretch/>
        </p:blipFill>
        <p:spPr>
          <a:xfrm>
            <a:off x="9709150" y="3599148"/>
            <a:ext cx="1814156" cy="2983038"/>
          </a:xfrm>
          <a:prstGeom prst="rect">
            <a:avLst/>
          </a:prstGeom>
          <a:noFill/>
          <a:ln>
            <a:noFill/>
          </a:ln>
        </p:spPr>
      </p:pic>
      <p:pic>
        <p:nvPicPr>
          <p:cNvPr id="225" name="Google Shape;225;p12"/>
          <p:cNvPicPr preferRelativeResize="0"/>
          <p:nvPr/>
        </p:nvPicPr>
        <p:blipFill rotWithShape="1">
          <a:blip r:embed="rId4">
            <a:alphaModFix/>
          </a:blip>
          <a:srcRect b="0" l="0" r="0" t="0"/>
          <a:stretch/>
        </p:blipFill>
        <p:spPr>
          <a:xfrm>
            <a:off x="6127190" y="1859707"/>
            <a:ext cx="3138585" cy="3138585"/>
          </a:xfrm>
          <a:prstGeom prst="rect">
            <a:avLst/>
          </a:prstGeom>
          <a:noFill/>
          <a:ln>
            <a:noFill/>
          </a:ln>
        </p:spPr>
      </p:pic>
      <p:pic>
        <p:nvPicPr>
          <p:cNvPr id="226" name="Google Shape;226;p12"/>
          <p:cNvPicPr preferRelativeResize="0"/>
          <p:nvPr/>
        </p:nvPicPr>
        <p:blipFill rotWithShape="1">
          <a:blip r:embed="rId5">
            <a:alphaModFix/>
          </a:blip>
          <a:srcRect b="0" l="0" r="0" t="0"/>
          <a:stretch/>
        </p:blipFill>
        <p:spPr>
          <a:xfrm>
            <a:off x="9881595" y="275814"/>
            <a:ext cx="2088025" cy="30137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2"/>
              </a:buClr>
              <a:buSzPts val="4200"/>
              <a:buFont typeface="Century Gothic"/>
              <a:buNone/>
            </a:pPr>
            <a:r>
              <a:rPr lang="en-GB" sz="4400">
                <a:latin typeface="Ruluko"/>
                <a:ea typeface="Ruluko"/>
                <a:cs typeface="Ruluko"/>
                <a:sym typeface="Ruluko"/>
              </a:rPr>
              <a:t>Our maths teaching will become much clearer as you read our weekly overview memo on tapestry and you will see exactly what we have been teaching and what the children have been learning. It is the best way to keep up to date. </a:t>
            </a:r>
            <a:endParaRPr sz="4400">
              <a:latin typeface="Ruluko"/>
              <a:ea typeface="Ruluko"/>
              <a:cs typeface="Ruluko"/>
              <a:sym typeface="Ruluk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7200"/>
              <a:buFont typeface="Arial"/>
              <a:buNone/>
            </a:pPr>
            <a:r>
              <a:rPr lang="en-GB" sz="7200">
                <a:latin typeface="Ruluko"/>
                <a:ea typeface="Ruluko"/>
                <a:cs typeface="Ruluko"/>
                <a:sym typeface="Ruluko"/>
              </a:rPr>
              <a:t>Mathematics</a:t>
            </a:r>
            <a:endParaRPr>
              <a:latin typeface="Ruluko"/>
              <a:ea typeface="Ruluko"/>
              <a:cs typeface="Ruluko"/>
              <a:sym typeface="Ruluko"/>
            </a:endParaRPr>
          </a:p>
        </p:txBody>
      </p:sp>
      <p:sp>
        <p:nvSpPr>
          <p:cNvPr id="154" name="Google Shape;154;p2"/>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4800"/>
              <a:buFont typeface="Arial"/>
              <a:buNone/>
            </a:pPr>
            <a:r>
              <a:rPr lang="en-GB" sz="6000">
                <a:latin typeface="Ruluko"/>
                <a:ea typeface="Ruluko"/>
                <a:cs typeface="Ruluko"/>
                <a:sym typeface="Ruluko"/>
              </a:rPr>
              <a:t>2 areas: </a:t>
            </a:r>
            <a:endParaRPr>
              <a:latin typeface="Ruluko"/>
              <a:ea typeface="Ruluko"/>
              <a:cs typeface="Ruluko"/>
              <a:sym typeface="Ruluko"/>
            </a:endParaRPr>
          </a:p>
          <a:p>
            <a:pPr indent="-342900" lvl="0" marL="342900" rtl="0" algn="l">
              <a:lnSpc>
                <a:spcPct val="100000"/>
              </a:lnSpc>
              <a:spcBef>
                <a:spcPts val="1000"/>
              </a:spcBef>
              <a:spcAft>
                <a:spcPts val="0"/>
              </a:spcAft>
              <a:buSzPts val="4800"/>
              <a:buFont typeface="Ruluko"/>
              <a:buChar char="►"/>
            </a:pPr>
            <a:r>
              <a:rPr lang="en-GB" sz="6000">
                <a:latin typeface="Ruluko"/>
                <a:ea typeface="Ruluko"/>
                <a:cs typeface="Ruluko"/>
                <a:sym typeface="Ruluko"/>
              </a:rPr>
              <a:t>Number</a:t>
            </a:r>
            <a:endParaRPr>
              <a:latin typeface="Ruluko"/>
              <a:ea typeface="Ruluko"/>
              <a:cs typeface="Ruluko"/>
              <a:sym typeface="Ruluko"/>
            </a:endParaRPr>
          </a:p>
          <a:p>
            <a:pPr indent="-342900" lvl="0" marL="342900" rtl="0" algn="l">
              <a:lnSpc>
                <a:spcPct val="100000"/>
              </a:lnSpc>
              <a:spcBef>
                <a:spcPts val="1000"/>
              </a:spcBef>
              <a:spcAft>
                <a:spcPts val="0"/>
              </a:spcAft>
              <a:buSzPts val="4800"/>
              <a:buFont typeface="Ruluko"/>
              <a:buChar char="►"/>
            </a:pPr>
            <a:r>
              <a:rPr lang="en-GB" sz="6000">
                <a:latin typeface="Ruluko"/>
                <a:ea typeface="Ruluko"/>
                <a:cs typeface="Ruluko"/>
                <a:sym typeface="Ruluko"/>
              </a:rPr>
              <a:t>Numerical Patterns</a:t>
            </a:r>
            <a:endParaRPr>
              <a:latin typeface="Ruluko"/>
              <a:ea typeface="Ruluko"/>
              <a:cs typeface="Ruluko"/>
              <a:sym typeface="Ruluko"/>
            </a:endParaRPr>
          </a:p>
          <a:p>
            <a:pPr indent="-241300" lvl="0" marL="342900" rtl="0" algn="l">
              <a:lnSpc>
                <a:spcPct val="100000"/>
              </a:lnSpc>
              <a:spcBef>
                <a:spcPts val="1000"/>
              </a:spcBef>
              <a:spcAft>
                <a:spcPts val="0"/>
              </a:spcAft>
              <a:buSzPts val="16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3"/>
          <p:cNvPicPr preferRelativeResize="0"/>
          <p:nvPr/>
        </p:nvPicPr>
        <p:blipFill rotWithShape="1">
          <a:blip r:embed="rId3">
            <a:alphaModFix/>
          </a:blip>
          <a:srcRect b="0" l="0" r="0" t="0"/>
          <a:stretch/>
        </p:blipFill>
        <p:spPr>
          <a:xfrm>
            <a:off x="6902777" y="1479949"/>
            <a:ext cx="3886200" cy="5238750"/>
          </a:xfrm>
          <a:prstGeom prst="rect">
            <a:avLst/>
          </a:prstGeom>
          <a:noFill/>
          <a:ln>
            <a:noFill/>
          </a:ln>
        </p:spPr>
      </p:pic>
      <p:pic>
        <p:nvPicPr>
          <p:cNvPr id="160" name="Google Shape;160;p3"/>
          <p:cNvPicPr preferRelativeResize="0"/>
          <p:nvPr/>
        </p:nvPicPr>
        <p:blipFill rotWithShape="1">
          <a:blip r:embed="rId4">
            <a:alphaModFix/>
          </a:blip>
          <a:srcRect b="0" l="0" r="0" t="0"/>
          <a:stretch/>
        </p:blipFill>
        <p:spPr>
          <a:xfrm>
            <a:off x="1241918" y="1713792"/>
            <a:ext cx="4257675" cy="4895850"/>
          </a:xfrm>
          <a:prstGeom prst="rect">
            <a:avLst/>
          </a:prstGeom>
          <a:noFill/>
          <a:ln>
            <a:noFill/>
          </a:ln>
        </p:spPr>
      </p:pic>
      <p:sp>
        <p:nvSpPr>
          <p:cNvPr id="161" name="Google Shape;161;p3"/>
          <p:cNvSpPr txBox="1"/>
          <p:nvPr/>
        </p:nvSpPr>
        <p:spPr>
          <a:xfrm>
            <a:off x="506768" y="743356"/>
            <a:ext cx="50502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Arial"/>
                <a:ea typeface="Arial"/>
                <a:cs typeface="Arial"/>
                <a:sym typeface="Arial"/>
              </a:rPr>
              <a:t>Development Matters Statements </a:t>
            </a:r>
            <a:endParaRPr b="0" i="0" sz="2800" u="none" cap="none" strike="noStrike">
              <a:solidFill>
                <a:schemeClr val="lt1"/>
              </a:solidFill>
              <a:latin typeface="Arial"/>
              <a:ea typeface="Arial"/>
              <a:cs typeface="Arial"/>
              <a:sym typeface="Arial"/>
            </a:endParaRPr>
          </a:p>
        </p:txBody>
      </p:sp>
      <p:sp>
        <p:nvSpPr>
          <p:cNvPr id="162" name="Google Shape;162;p3"/>
          <p:cNvSpPr txBox="1"/>
          <p:nvPr/>
        </p:nvSpPr>
        <p:spPr>
          <a:xfrm>
            <a:off x="6709185" y="954909"/>
            <a:ext cx="4406962"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Arial"/>
                <a:ea typeface="Arial"/>
                <a:cs typeface="Arial"/>
                <a:sym typeface="Arial"/>
              </a:rPr>
              <a:t>Early Learning Goal </a:t>
            </a:r>
            <a:endParaRPr b="0" i="0" sz="2800" u="none" cap="none" strike="noStrike">
              <a:solidFill>
                <a:schemeClr val="lt1"/>
              </a:solidFill>
              <a:latin typeface="Arial"/>
              <a:ea typeface="Arial"/>
              <a:cs typeface="Arial"/>
              <a:sym typeface="Arial"/>
            </a:endParaRPr>
          </a:p>
        </p:txBody>
      </p:sp>
      <p:sp>
        <p:nvSpPr>
          <p:cNvPr id="163" name="Google Shape;163;p3"/>
          <p:cNvSpPr txBox="1"/>
          <p:nvPr/>
        </p:nvSpPr>
        <p:spPr>
          <a:xfrm>
            <a:off x="2024695" y="142443"/>
            <a:ext cx="814261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GB" sz="3200" u="sng" cap="none" strike="noStrike">
                <a:solidFill>
                  <a:schemeClr val="lt1"/>
                </a:solidFill>
                <a:latin typeface="Arial"/>
                <a:ea typeface="Arial"/>
                <a:cs typeface="Arial"/>
                <a:sym typeface="Arial"/>
              </a:rPr>
              <a:t>The Early Years Foundation Stage curriculum </a:t>
            </a:r>
            <a:endParaRPr b="1" i="0" sz="3200" u="sng"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4"/>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200"/>
              <a:buFont typeface="Arial"/>
              <a:buNone/>
            </a:pPr>
            <a:r>
              <a:rPr lang="en-GB">
                <a:latin typeface="Ruluko"/>
                <a:ea typeface="Ruluko"/>
                <a:cs typeface="Ruluko"/>
                <a:sym typeface="Ruluko"/>
              </a:rPr>
              <a:t>How we teach mathematics.</a:t>
            </a:r>
            <a:br>
              <a:rPr lang="en-GB">
                <a:latin typeface="Arial"/>
                <a:ea typeface="Arial"/>
                <a:cs typeface="Arial"/>
                <a:sym typeface="Arial"/>
              </a:rPr>
            </a:br>
            <a:endParaRPr/>
          </a:p>
        </p:txBody>
      </p:sp>
      <p:sp>
        <p:nvSpPr>
          <p:cNvPr id="169" name="Google Shape;169;p4"/>
          <p:cNvSpPr txBox="1"/>
          <p:nvPr>
            <p:ph idx="1" type="body"/>
          </p:nvPr>
        </p:nvSpPr>
        <p:spPr>
          <a:xfrm>
            <a:off x="771277" y="1431235"/>
            <a:ext cx="10582523" cy="4872949"/>
          </a:xfrm>
          <a:prstGeom prst="rect">
            <a:avLst/>
          </a:prstGeom>
          <a:noFill/>
          <a:ln>
            <a:noFill/>
          </a:ln>
        </p:spPr>
        <p:txBody>
          <a:bodyPr anchorCtr="0" anchor="t" bIns="45700" lIns="91425" spcFirstLastPara="1" rIns="91425" wrap="square" tIns="45700">
            <a:normAutofit fontScale="32500" lnSpcReduction="20000"/>
          </a:bodyPr>
          <a:lstStyle/>
          <a:p>
            <a:pPr indent="0" lvl="0" marL="0" rtl="0" algn="l">
              <a:lnSpc>
                <a:spcPct val="100000"/>
              </a:lnSpc>
              <a:spcBef>
                <a:spcPts val="0"/>
              </a:spcBef>
              <a:spcAft>
                <a:spcPts val="0"/>
              </a:spcAft>
              <a:buSzPct val="80000"/>
              <a:buNone/>
            </a:pPr>
            <a:r>
              <a:t/>
            </a:r>
            <a:endParaRPr>
              <a:latin typeface="Arial"/>
              <a:ea typeface="Arial"/>
              <a:cs typeface="Arial"/>
              <a:sym typeface="Arial"/>
            </a:endParaRPr>
          </a:p>
          <a:p>
            <a:pPr indent="-342910" lvl="0" marL="342900" rtl="0" algn="l">
              <a:lnSpc>
                <a:spcPct val="100000"/>
              </a:lnSpc>
              <a:spcBef>
                <a:spcPts val="1000"/>
              </a:spcBef>
              <a:spcAft>
                <a:spcPts val="0"/>
              </a:spcAft>
              <a:buSzPct val="93219"/>
              <a:buFont typeface="Ruluko"/>
              <a:buChar char="►"/>
            </a:pPr>
            <a:r>
              <a:rPr lang="en-GB" sz="5899">
                <a:latin typeface="Ruluko"/>
                <a:ea typeface="Ruluko"/>
                <a:cs typeface="Ruluko"/>
                <a:sym typeface="Ruluko"/>
              </a:rPr>
              <a:t>Number of the week. We take a number and explore it in more depth for the whole week (sometimes two weeks if we feel it is needed)  </a:t>
            </a:r>
            <a:endParaRPr sz="5899">
              <a:latin typeface="Ruluko"/>
              <a:ea typeface="Ruluko"/>
              <a:cs typeface="Ruluko"/>
              <a:sym typeface="Ruluko"/>
            </a:endParaRPr>
          </a:p>
          <a:p>
            <a:pPr indent="-342910" lvl="0" marL="342900" rtl="0" algn="l">
              <a:lnSpc>
                <a:spcPct val="100000"/>
              </a:lnSpc>
              <a:spcBef>
                <a:spcPts val="1000"/>
              </a:spcBef>
              <a:spcAft>
                <a:spcPts val="0"/>
              </a:spcAft>
              <a:buSzPct val="93219"/>
              <a:buFont typeface="Ruluko"/>
              <a:buChar char="►"/>
            </a:pPr>
            <a:r>
              <a:rPr lang="en-GB" sz="5899">
                <a:latin typeface="Ruluko"/>
                <a:ea typeface="Ruluko"/>
                <a:cs typeface="Ruluko"/>
                <a:sym typeface="Ruluko"/>
              </a:rPr>
              <a:t>We take a number/concept and really embed it.</a:t>
            </a:r>
            <a:endParaRPr sz="5899">
              <a:latin typeface="Ruluko"/>
              <a:ea typeface="Ruluko"/>
              <a:cs typeface="Ruluko"/>
              <a:sym typeface="Ruluko"/>
            </a:endParaRPr>
          </a:p>
          <a:p>
            <a:pPr indent="0" lvl="0" marL="0" rtl="0" algn="l">
              <a:lnSpc>
                <a:spcPct val="100000"/>
              </a:lnSpc>
              <a:spcBef>
                <a:spcPts val="1000"/>
              </a:spcBef>
              <a:spcAft>
                <a:spcPts val="0"/>
              </a:spcAft>
              <a:buSzPct val="27118"/>
              <a:buNone/>
            </a:pPr>
            <a:r>
              <a:rPr lang="en-GB" sz="5899">
                <a:latin typeface="Ruluko"/>
                <a:ea typeface="Ruluko"/>
                <a:cs typeface="Ruluko"/>
                <a:sym typeface="Ruluko"/>
              </a:rPr>
              <a:t> We focus on: </a:t>
            </a:r>
            <a:endParaRPr sz="5899">
              <a:latin typeface="Ruluko"/>
              <a:ea typeface="Ruluko"/>
              <a:cs typeface="Ruluko"/>
              <a:sym typeface="Ruluko"/>
            </a:endParaRPr>
          </a:p>
          <a:p>
            <a:pPr indent="-342910" lvl="0" marL="342900" rtl="0" algn="l">
              <a:lnSpc>
                <a:spcPct val="100000"/>
              </a:lnSpc>
              <a:spcBef>
                <a:spcPts val="1000"/>
              </a:spcBef>
              <a:spcAft>
                <a:spcPts val="0"/>
              </a:spcAft>
              <a:buSzPct val="93219"/>
              <a:buChar char="►"/>
            </a:pPr>
            <a:r>
              <a:rPr lang="en-GB" sz="5899">
                <a:latin typeface="Ruluko"/>
                <a:ea typeface="Ruluko"/>
                <a:cs typeface="Ruluko"/>
                <a:sym typeface="Ruluko"/>
              </a:rPr>
              <a:t>Counting and fluency- </a:t>
            </a:r>
            <a:r>
              <a:rPr b="1" lang="en-GB" sz="5899">
                <a:latin typeface="Ruluko"/>
                <a:ea typeface="Ruluko"/>
                <a:cs typeface="Ruluko"/>
                <a:sym typeface="Ruluko"/>
              </a:rPr>
              <a:t>Counting</a:t>
            </a:r>
            <a:r>
              <a:rPr lang="en-GB" sz="5899">
                <a:latin typeface="Ruluko"/>
                <a:ea typeface="Ruluko"/>
                <a:cs typeface="Ruluko"/>
                <a:sym typeface="Ruluko"/>
              </a:rPr>
              <a:t>: saying number names in sequence. Tagging an object with a number name. </a:t>
            </a:r>
            <a:r>
              <a:rPr b="1" lang="en-GB" sz="5899">
                <a:latin typeface="Ruluko"/>
                <a:ea typeface="Ruluko"/>
                <a:cs typeface="Ruluko"/>
                <a:sym typeface="Ruluko"/>
              </a:rPr>
              <a:t>Cardinality- </a:t>
            </a:r>
            <a:r>
              <a:rPr lang="en-GB" sz="5899">
                <a:latin typeface="Ruluko"/>
                <a:ea typeface="Ruluko"/>
                <a:cs typeface="Ruluko"/>
                <a:sym typeface="Ruluko"/>
              </a:rPr>
              <a:t>the last number you say when counting is the amount in the set; </a:t>
            </a:r>
            <a:r>
              <a:rPr b="1" lang="en-GB" sz="5899">
                <a:latin typeface="Ruluko"/>
                <a:ea typeface="Ruluko"/>
                <a:cs typeface="Ruluko"/>
                <a:sym typeface="Ruluko"/>
              </a:rPr>
              <a:t>one to one correspondence- </a:t>
            </a:r>
            <a:r>
              <a:rPr lang="en-GB" sz="5899">
                <a:latin typeface="Ruluko"/>
                <a:ea typeface="Ruluko"/>
                <a:cs typeface="Ruluko"/>
                <a:sym typeface="Ruluko"/>
              </a:rPr>
              <a:t>when counting your finger matches to the voice to ensure accurate counting, look for rows and moving when counting. </a:t>
            </a:r>
            <a:r>
              <a:rPr b="1" lang="en-GB" sz="5899">
                <a:latin typeface="Ruluko"/>
                <a:ea typeface="Ruluko"/>
                <a:cs typeface="Ruluko"/>
                <a:sym typeface="Ruluko"/>
              </a:rPr>
              <a:t>Conservation of number- </a:t>
            </a:r>
            <a:r>
              <a:rPr lang="en-GB" sz="5899">
                <a:latin typeface="Ruluko"/>
                <a:ea typeface="Ruluko"/>
                <a:cs typeface="Ruluko"/>
                <a:sym typeface="Ruluko"/>
              </a:rPr>
              <a:t>Knowing that the number does not change if things are rearranged (so long as none have been added or taken away) </a:t>
            </a:r>
            <a:r>
              <a:rPr b="1" lang="en-GB" sz="5899">
                <a:latin typeface="Ruluko"/>
                <a:ea typeface="Ruluko"/>
                <a:cs typeface="Ruluko"/>
                <a:sym typeface="Ruluko"/>
              </a:rPr>
              <a:t>Subitising: r</a:t>
            </a:r>
            <a:r>
              <a:rPr lang="en-GB" sz="5899">
                <a:latin typeface="Ruluko"/>
                <a:ea typeface="Ruluko"/>
                <a:cs typeface="Ruluko"/>
                <a:sym typeface="Ruluko"/>
              </a:rPr>
              <a:t>ecognising small quantities without needing to count them all.</a:t>
            </a:r>
            <a:endParaRPr sz="5899">
              <a:latin typeface="Ruluko"/>
              <a:ea typeface="Ruluko"/>
              <a:cs typeface="Ruluko"/>
              <a:sym typeface="Ruluko"/>
            </a:endParaRPr>
          </a:p>
          <a:p>
            <a:pPr indent="-342910" lvl="0" marL="342900" rtl="0" algn="l">
              <a:lnSpc>
                <a:spcPct val="100000"/>
              </a:lnSpc>
              <a:spcBef>
                <a:spcPts val="1000"/>
              </a:spcBef>
              <a:spcAft>
                <a:spcPts val="0"/>
              </a:spcAft>
              <a:buSzPct val="93219"/>
              <a:buChar char="►"/>
            </a:pPr>
            <a:r>
              <a:rPr b="1" lang="en-GB" sz="5899">
                <a:latin typeface="Ruluko"/>
                <a:ea typeface="Ruluko"/>
                <a:cs typeface="Ruluko"/>
                <a:sym typeface="Ruluko"/>
              </a:rPr>
              <a:t>Pattern- </a:t>
            </a:r>
            <a:r>
              <a:rPr lang="en-GB" sz="5899">
                <a:latin typeface="Ruluko"/>
                <a:ea typeface="Ruluko"/>
                <a:cs typeface="Ruluko"/>
                <a:sym typeface="Ruluko"/>
              </a:rPr>
              <a:t>Recognising shapes and matching. The shape pattern of a number for representation.  Creating and continuing a repeating patterns.  Spotting patterns in our environment.  Exploring patterns in songs, stories and rhymes. </a:t>
            </a:r>
            <a:endParaRPr sz="5899">
              <a:latin typeface="Ruluko"/>
              <a:ea typeface="Ruluko"/>
              <a:cs typeface="Ruluko"/>
              <a:sym typeface="Ruluko"/>
            </a:endParaRPr>
          </a:p>
          <a:p>
            <a:pPr indent="-342910" lvl="0" marL="342900" rtl="0" algn="l">
              <a:lnSpc>
                <a:spcPct val="100000"/>
              </a:lnSpc>
              <a:spcBef>
                <a:spcPts val="1000"/>
              </a:spcBef>
              <a:spcAft>
                <a:spcPts val="0"/>
              </a:spcAft>
              <a:buSzPct val="93219"/>
              <a:buChar char="►"/>
            </a:pPr>
            <a:r>
              <a:rPr b="1" lang="en-GB" sz="5899">
                <a:latin typeface="Ruluko"/>
                <a:ea typeface="Ruluko"/>
                <a:cs typeface="Ruluko"/>
                <a:sym typeface="Ruluko"/>
              </a:rPr>
              <a:t>Comparison-</a:t>
            </a:r>
            <a:r>
              <a:rPr lang="en-GB" sz="5899">
                <a:latin typeface="Ruluko"/>
                <a:ea typeface="Ruluko"/>
                <a:cs typeface="Ruluko"/>
                <a:sym typeface="Ruluko"/>
              </a:rPr>
              <a:t> Identifying groups with the same number of things.  What number comes after/before? more/less/fewer.</a:t>
            </a:r>
            <a:endParaRPr sz="5899">
              <a:latin typeface="Ruluko"/>
              <a:ea typeface="Ruluko"/>
              <a:cs typeface="Ruluko"/>
              <a:sym typeface="Ruluko"/>
            </a:endParaRPr>
          </a:p>
          <a:p>
            <a:pPr indent="0" lvl="0" marL="0" rtl="0" algn="l">
              <a:lnSpc>
                <a:spcPct val="100000"/>
              </a:lnSpc>
              <a:spcBef>
                <a:spcPts val="1000"/>
              </a:spcBef>
              <a:spcAft>
                <a:spcPts val="0"/>
              </a:spcAft>
              <a:buSzPct val="80000"/>
              <a:buNone/>
            </a:pPr>
            <a:r>
              <a:t/>
            </a:r>
            <a:endParaRPr sz="2000">
              <a:latin typeface="Arial"/>
              <a:ea typeface="Arial"/>
              <a:cs typeface="Arial"/>
              <a:sym typeface="Arial"/>
            </a:endParaRPr>
          </a:p>
          <a:p>
            <a:pPr indent="-248920" lvl="0" marL="342900" rtl="0" algn="l">
              <a:lnSpc>
                <a:spcPct val="100000"/>
              </a:lnSpc>
              <a:spcBef>
                <a:spcPts val="1000"/>
              </a:spcBef>
              <a:spcAft>
                <a:spcPts val="0"/>
              </a:spcAft>
              <a:buSzPct val="80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200"/>
              <a:buFont typeface="Century Gothic"/>
              <a:buNone/>
            </a:pPr>
            <a:r>
              <a:rPr lang="en-GB">
                <a:latin typeface="Ruluko"/>
                <a:ea typeface="Ruluko"/>
                <a:cs typeface="Ruluko"/>
                <a:sym typeface="Ruluko"/>
              </a:rPr>
              <a:t>Cont…</a:t>
            </a:r>
            <a:endParaRPr>
              <a:latin typeface="Ruluko"/>
              <a:ea typeface="Ruluko"/>
              <a:cs typeface="Ruluko"/>
              <a:sym typeface="Ruluko"/>
            </a:endParaRPr>
          </a:p>
        </p:txBody>
      </p:sp>
      <p:sp>
        <p:nvSpPr>
          <p:cNvPr id="175" name="Google Shape;175;p5"/>
          <p:cNvSpPr txBox="1"/>
          <p:nvPr>
            <p:ph idx="1" type="body"/>
          </p:nvPr>
        </p:nvSpPr>
        <p:spPr>
          <a:xfrm>
            <a:off x="838200" y="1343770"/>
            <a:ext cx="10515600" cy="4833193"/>
          </a:xfrm>
          <a:prstGeom prst="rect">
            <a:avLst/>
          </a:prstGeom>
          <a:noFill/>
          <a:ln>
            <a:noFill/>
          </a:ln>
        </p:spPr>
        <p:txBody>
          <a:bodyPr anchorCtr="0" anchor="t" bIns="45700" lIns="91425" spcFirstLastPara="1" rIns="91425" wrap="square" tIns="45700">
            <a:normAutofit fontScale="70000" lnSpcReduction="20000"/>
          </a:bodyPr>
          <a:lstStyle/>
          <a:p>
            <a:pPr indent="-342910" lvl="0" marL="342900" rtl="0" algn="l">
              <a:lnSpc>
                <a:spcPct val="100000"/>
              </a:lnSpc>
              <a:spcBef>
                <a:spcPts val="0"/>
              </a:spcBef>
              <a:spcAft>
                <a:spcPts val="0"/>
              </a:spcAft>
              <a:buSzPct val="86043"/>
              <a:buChar char="►"/>
            </a:pPr>
            <a:r>
              <a:rPr lang="en-GB" sz="2866">
                <a:latin typeface="Ruluko"/>
                <a:ea typeface="Ruluko"/>
                <a:cs typeface="Ruluko"/>
                <a:sym typeface="Ruluko"/>
              </a:rPr>
              <a:t>Composition- Understanding that one number can be made up from (composed from) two or more smaller numbers.</a:t>
            </a:r>
            <a:r>
              <a:rPr b="1" lang="en-GB" sz="2866">
                <a:latin typeface="Ruluko"/>
                <a:ea typeface="Ruluko"/>
                <a:cs typeface="Ruluko"/>
                <a:sym typeface="Ruluko"/>
              </a:rPr>
              <a:t> Number operations- </a:t>
            </a:r>
            <a:r>
              <a:rPr lang="en-GB" sz="2866">
                <a:latin typeface="Ruluko"/>
                <a:ea typeface="Ruluko"/>
                <a:cs typeface="Ruluko"/>
                <a:sym typeface="Ruluko"/>
              </a:rPr>
              <a:t>addition, subtracting, counting in multiples. Sets and number composition-recalling number bonds to solve problems. </a:t>
            </a:r>
            <a:endParaRPr sz="2866">
              <a:latin typeface="Ruluko"/>
              <a:ea typeface="Ruluko"/>
              <a:cs typeface="Ruluko"/>
              <a:sym typeface="Ruluko"/>
            </a:endParaRPr>
          </a:p>
          <a:p>
            <a:pPr indent="-342910" lvl="0" marL="342900" rtl="0" algn="l">
              <a:lnSpc>
                <a:spcPct val="100000"/>
              </a:lnSpc>
              <a:spcBef>
                <a:spcPts val="1000"/>
              </a:spcBef>
              <a:spcAft>
                <a:spcPts val="0"/>
              </a:spcAft>
              <a:buSzPct val="86043"/>
              <a:buFont typeface="Ruluko"/>
              <a:buChar char="►"/>
            </a:pPr>
            <a:r>
              <a:rPr lang="en-GB" sz="2866">
                <a:latin typeface="Ruluko"/>
                <a:ea typeface="Ruluko"/>
                <a:cs typeface="Ruluko"/>
                <a:sym typeface="Ruluko"/>
              </a:rPr>
              <a:t>Time- o’clock, half past the hour. Setting and reading times.</a:t>
            </a:r>
            <a:endParaRPr sz="2866">
              <a:latin typeface="Ruluko"/>
              <a:ea typeface="Ruluko"/>
              <a:cs typeface="Ruluko"/>
              <a:sym typeface="Ruluko"/>
            </a:endParaRPr>
          </a:p>
          <a:p>
            <a:pPr indent="-342910" lvl="0" marL="342900" rtl="0" algn="l">
              <a:lnSpc>
                <a:spcPct val="100000"/>
              </a:lnSpc>
              <a:spcBef>
                <a:spcPts val="1000"/>
              </a:spcBef>
              <a:spcAft>
                <a:spcPts val="0"/>
              </a:spcAft>
              <a:buSzPct val="86043"/>
              <a:buFont typeface="Ruluko"/>
              <a:buChar char="►"/>
            </a:pPr>
            <a:r>
              <a:rPr lang="en-GB" sz="2866">
                <a:latin typeface="Ruluko"/>
                <a:ea typeface="Ruluko"/>
                <a:cs typeface="Ruluko"/>
                <a:sym typeface="Ruluko"/>
              </a:rPr>
              <a:t> Weight- using scales, bucket balances- discussing differences</a:t>
            </a:r>
            <a:endParaRPr sz="2866">
              <a:latin typeface="Ruluko"/>
              <a:ea typeface="Ruluko"/>
              <a:cs typeface="Ruluko"/>
              <a:sym typeface="Ruluko"/>
            </a:endParaRPr>
          </a:p>
          <a:p>
            <a:pPr indent="-342910" lvl="0" marL="342900" rtl="0" algn="l">
              <a:lnSpc>
                <a:spcPct val="100000"/>
              </a:lnSpc>
              <a:spcBef>
                <a:spcPts val="1000"/>
              </a:spcBef>
              <a:spcAft>
                <a:spcPts val="0"/>
              </a:spcAft>
              <a:buSzPct val="86043"/>
              <a:buFont typeface="Ruluko"/>
              <a:buChar char="►"/>
            </a:pPr>
            <a:r>
              <a:rPr lang="en-GB" sz="2866">
                <a:latin typeface="Ruluko"/>
                <a:ea typeface="Ruluko"/>
                <a:cs typeface="Ruluko"/>
                <a:sym typeface="Ruluko"/>
              </a:rPr>
              <a:t> Capacity- floating and sinking. Investigations,- full, empty, half full, more and less etc</a:t>
            </a:r>
            <a:endParaRPr sz="2866">
              <a:latin typeface="Ruluko"/>
              <a:ea typeface="Ruluko"/>
              <a:cs typeface="Ruluko"/>
              <a:sym typeface="Ruluko"/>
            </a:endParaRPr>
          </a:p>
          <a:p>
            <a:pPr indent="-342910" lvl="0" marL="342900" rtl="0" algn="l">
              <a:lnSpc>
                <a:spcPct val="100000"/>
              </a:lnSpc>
              <a:spcBef>
                <a:spcPts val="1000"/>
              </a:spcBef>
              <a:spcAft>
                <a:spcPts val="0"/>
              </a:spcAft>
              <a:buSzPct val="86043"/>
              <a:buFont typeface="Ruluko"/>
              <a:buChar char="►"/>
            </a:pPr>
            <a:r>
              <a:rPr lang="en-GB" sz="2866">
                <a:latin typeface="Ruluko"/>
                <a:ea typeface="Ruluko"/>
                <a:cs typeface="Ruluko"/>
                <a:sym typeface="Ruluko"/>
              </a:rPr>
              <a:t> Length/height- using the correct mathematical language.  Using standard and non standard forms of measurement within the provision.</a:t>
            </a:r>
            <a:endParaRPr sz="2866">
              <a:latin typeface="Ruluko"/>
              <a:ea typeface="Ruluko"/>
              <a:cs typeface="Ruluko"/>
              <a:sym typeface="Ruluko"/>
            </a:endParaRPr>
          </a:p>
          <a:p>
            <a:pPr indent="-342910" lvl="0" marL="342900" rtl="0" algn="l">
              <a:lnSpc>
                <a:spcPct val="100000"/>
              </a:lnSpc>
              <a:spcBef>
                <a:spcPts val="1000"/>
              </a:spcBef>
              <a:spcAft>
                <a:spcPts val="0"/>
              </a:spcAft>
              <a:buSzPct val="86043"/>
              <a:buFont typeface="Ruluko"/>
              <a:buChar char="►"/>
            </a:pPr>
            <a:r>
              <a:rPr lang="en-GB" sz="2866">
                <a:latin typeface="Ruluko"/>
                <a:ea typeface="Ruluko"/>
                <a:cs typeface="Ruluko"/>
                <a:sym typeface="Ruluko"/>
              </a:rPr>
              <a:t> Money- identifying coins and notes.  Paying for items, giving change.</a:t>
            </a:r>
            <a:endParaRPr sz="2866">
              <a:latin typeface="Ruluko"/>
              <a:ea typeface="Ruluko"/>
              <a:cs typeface="Ruluko"/>
              <a:sym typeface="Ruluko"/>
            </a:endParaRPr>
          </a:p>
          <a:p>
            <a:pPr indent="-342910" lvl="0" marL="342900" rtl="0" algn="l">
              <a:lnSpc>
                <a:spcPct val="100000"/>
              </a:lnSpc>
              <a:spcBef>
                <a:spcPts val="1000"/>
              </a:spcBef>
              <a:spcAft>
                <a:spcPts val="0"/>
              </a:spcAft>
              <a:buSzPct val="86043"/>
              <a:buFont typeface="Ruluko"/>
              <a:buChar char="►"/>
            </a:pPr>
            <a:r>
              <a:rPr lang="en-GB" sz="2866">
                <a:latin typeface="Ruluko"/>
                <a:ea typeface="Ruluko"/>
                <a:cs typeface="Ruluko"/>
                <a:sym typeface="Ruluko"/>
              </a:rPr>
              <a:t>Shape; 2d and 3d shapes.  Discussing properties of shapes. Shape patterns.</a:t>
            </a:r>
            <a:endParaRPr sz="2866">
              <a:latin typeface="Ruluko"/>
              <a:ea typeface="Ruluko"/>
              <a:cs typeface="Ruluko"/>
              <a:sym typeface="Ruluko"/>
            </a:endParaRPr>
          </a:p>
          <a:p>
            <a:pPr indent="-342910" lvl="0" marL="342900" rtl="0" algn="l">
              <a:lnSpc>
                <a:spcPct val="100000"/>
              </a:lnSpc>
              <a:spcBef>
                <a:spcPts val="1000"/>
              </a:spcBef>
              <a:spcAft>
                <a:spcPts val="0"/>
              </a:spcAft>
              <a:buSzPct val="86043"/>
              <a:buFont typeface="Ruluko"/>
              <a:buChar char="►"/>
            </a:pPr>
            <a:r>
              <a:rPr lang="en-GB" sz="2866">
                <a:latin typeface="Ruluko"/>
                <a:ea typeface="Ruluko"/>
                <a:cs typeface="Ruluko"/>
                <a:sym typeface="Ruluko"/>
              </a:rPr>
              <a:t>For example, the number 1.  We look at the numeral, place value, representations, what it looks like in the environment, money, time, pattern etc.</a:t>
            </a:r>
            <a:endParaRPr sz="2866">
              <a:latin typeface="Ruluko"/>
              <a:ea typeface="Ruluko"/>
              <a:cs typeface="Ruluko"/>
              <a:sym typeface="Ruluko"/>
            </a:endParaRPr>
          </a:p>
          <a:p>
            <a:pPr indent="-342910" lvl="0" marL="342900" rtl="0" algn="l">
              <a:lnSpc>
                <a:spcPct val="100000"/>
              </a:lnSpc>
              <a:spcBef>
                <a:spcPts val="1000"/>
              </a:spcBef>
              <a:spcAft>
                <a:spcPts val="0"/>
              </a:spcAft>
              <a:buSzPct val="86043"/>
              <a:buFont typeface="Ruluko"/>
              <a:buChar char="►"/>
            </a:pPr>
            <a:r>
              <a:rPr b="1" lang="en-GB" sz="2866">
                <a:latin typeface="Ruluko"/>
                <a:ea typeface="Ruluko"/>
                <a:cs typeface="Ruluko"/>
                <a:sym typeface="Ruluko"/>
              </a:rPr>
              <a:t>So when you child tells you they are learning about the number of the week, this is what is going on behind the scenes!</a:t>
            </a:r>
            <a:endParaRPr sz="2866">
              <a:latin typeface="Ruluko"/>
              <a:ea typeface="Ruluko"/>
              <a:cs typeface="Ruluko"/>
              <a:sym typeface="Ruluko"/>
            </a:endParaRPr>
          </a:p>
          <a:p>
            <a:pPr indent="-248920" lvl="0" marL="342900" rtl="0" algn="l">
              <a:lnSpc>
                <a:spcPct val="100000"/>
              </a:lnSpc>
              <a:spcBef>
                <a:spcPts val="1000"/>
              </a:spcBef>
              <a:spcAft>
                <a:spcPts val="0"/>
              </a:spcAft>
              <a:buSzPct val="80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200"/>
              <a:buFont typeface="Century Gothic"/>
              <a:buNone/>
            </a:pPr>
            <a:r>
              <a:rPr lang="en-GB" sz="5000">
                <a:latin typeface="Ruluko"/>
                <a:ea typeface="Ruluko"/>
                <a:cs typeface="Ruluko"/>
                <a:sym typeface="Ruluko"/>
              </a:rPr>
              <a:t>Mathematical language.</a:t>
            </a:r>
            <a:endParaRPr sz="5000">
              <a:latin typeface="Ruluko"/>
              <a:ea typeface="Ruluko"/>
              <a:cs typeface="Ruluko"/>
              <a:sym typeface="Ruluko"/>
            </a:endParaRPr>
          </a:p>
        </p:txBody>
      </p:sp>
      <p:sp>
        <p:nvSpPr>
          <p:cNvPr id="181" name="Google Shape;181;p6"/>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2200"/>
              <a:buFont typeface="Ruluko"/>
              <a:buChar char="►"/>
            </a:pPr>
            <a:r>
              <a:rPr lang="en-GB" sz="2600">
                <a:latin typeface="Ruluko"/>
                <a:ea typeface="Ruluko"/>
                <a:cs typeface="Ruluko"/>
                <a:sym typeface="Ruluko"/>
              </a:rPr>
              <a:t>Language: We introduce mathematical language from the very beginning.  We use the correct terms when learning the different concepts.  </a:t>
            </a:r>
            <a:endParaRPr sz="2600">
              <a:latin typeface="Ruluko"/>
              <a:ea typeface="Ruluko"/>
              <a:cs typeface="Ruluko"/>
              <a:sym typeface="Ruluko"/>
            </a:endParaRPr>
          </a:p>
          <a:p>
            <a:pPr indent="-342900" lvl="0" marL="342900" rtl="0" algn="l">
              <a:lnSpc>
                <a:spcPct val="100000"/>
              </a:lnSpc>
              <a:spcBef>
                <a:spcPts val="1000"/>
              </a:spcBef>
              <a:spcAft>
                <a:spcPts val="0"/>
              </a:spcAft>
              <a:buSzPts val="2200"/>
              <a:buFont typeface="Ruluko"/>
              <a:buChar char="►"/>
            </a:pPr>
            <a:r>
              <a:rPr lang="en-GB" sz="2600">
                <a:latin typeface="Ruluko"/>
                <a:ea typeface="Ruluko"/>
                <a:cs typeface="Ruluko"/>
                <a:sym typeface="Ruluko"/>
              </a:rPr>
              <a:t>Language is reinforced for each number of the week, so children quickly become familiar and fluent with this language and the meaning of it.</a:t>
            </a:r>
            <a:endParaRPr sz="2600">
              <a:latin typeface="Ruluko"/>
              <a:ea typeface="Ruluko"/>
              <a:cs typeface="Ruluko"/>
              <a:sym typeface="Ruluko"/>
            </a:endParaRPr>
          </a:p>
          <a:p>
            <a:pPr indent="-342900" lvl="0" marL="342900" rtl="0" algn="l">
              <a:lnSpc>
                <a:spcPct val="100000"/>
              </a:lnSpc>
              <a:spcBef>
                <a:spcPts val="1000"/>
              </a:spcBef>
              <a:spcAft>
                <a:spcPts val="0"/>
              </a:spcAft>
              <a:buSzPts val="2200"/>
              <a:buFont typeface="Ruluko"/>
              <a:buChar char="►"/>
            </a:pPr>
            <a:r>
              <a:rPr lang="en-GB" sz="2600">
                <a:latin typeface="Ruluko"/>
                <a:ea typeface="Ruluko"/>
                <a:cs typeface="Ruluko"/>
                <a:sym typeface="Ruluko"/>
              </a:rPr>
              <a:t>In our weekly updates on Tapestry, we will let you know the type of language we have been using.</a:t>
            </a:r>
            <a:endParaRPr sz="2600">
              <a:latin typeface="Ruluko"/>
              <a:ea typeface="Ruluko"/>
              <a:cs typeface="Ruluko"/>
              <a:sym typeface="Ruluk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200"/>
              <a:buFont typeface="Arial"/>
              <a:buNone/>
            </a:pPr>
            <a:r>
              <a:rPr lang="en-GB">
                <a:latin typeface="Ruluko"/>
                <a:ea typeface="Ruluko"/>
                <a:cs typeface="Ruluko"/>
                <a:sym typeface="Ruluko"/>
              </a:rPr>
              <a:t>Showing our thinking-Journaling </a:t>
            </a:r>
            <a:endParaRPr>
              <a:latin typeface="Ruluko"/>
              <a:ea typeface="Ruluko"/>
              <a:cs typeface="Ruluko"/>
              <a:sym typeface="Ruluko"/>
            </a:endParaRPr>
          </a:p>
        </p:txBody>
      </p:sp>
      <p:sp>
        <p:nvSpPr>
          <p:cNvPr id="187" name="Google Shape;187;p7"/>
          <p:cNvSpPr txBox="1"/>
          <p:nvPr>
            <p:ph idx="1" type="body"/>
          </p:nvPr>
        </p:nvSpPr>
        <p:spPr>
          <a:xfrm>
            <a:off x="1305800" y="1671650"/>
            <a:ext cx="9230400" cy="4526100"/>
          </a:xfrm>
          <a:prstGeom prst="rect">
            <a:avLst/>
          </a:prstGeom>
          <a:noFill/>
          <a:ln>
            <a:noFill/>
          </a:ln>
        </p:spPr>
        <p:txBody>
          <a:bodyPr anchorCtr="0" anchor="t" bIns="45700" lIns="91425" spcFirstLastPara="1" rIns="91425" wrap="square" tIns="45700">
            <a:normAutofit fontScale="32500" lnSpcReduction="20000"/>
          </a:bodyPr>
          <a:lstStyle/>
          <a:p>
            <a:pPr indent="-342932" lvl="0" marL="342900" rtl="0" algn="l">
              <a:lnSpc>
                <a:spcPct val="100000"/>
              </a:lnSpc>
              <a:spcBef>
                <a:spcPts val="0"/>
              </a:spcBef>
              <a:spcAft>
                <a:spcPts val="0"/>
              </a:spcAft>
              <a:buSzPct val="92557"/>
              <a:buFont typeface="Ruluko"/>
              <a:buChar char="►"/>
            </a:pPr>
            <a:r>
              <a:rPr lang="en-GB" sz="5374">
                <a:latin typeface="Ruluko"/>
                <a:ea typeface="Ruluko"/>
                <a:cs typeface="Ruluko"/>
                <a:sym typeface="Ruluko"/>
              </a:rPr>
              <a:t>Our curriculum now focuses on grasping a deeper understanding (mastery) of the value of numbers to 10.  However, our number of the week approach will focus on numbers up to 20 and beyond.</a:t>
            </a:r>
            <a:endParaRPr sz="5374">
              <a:latin typeface="Ruluko"/>
              <a:ea typeface="Ruluko"/>
              <a:cs typeface="Ruluko"/>
              <a:sym typeface="Ruluko"/>
            </a:endParaRPr>
          </a:p>
          <a:p>
            <a:pPr indent="-342932" lvl="0" marL="342900" rtl="0" algn="l">
              <a:lnSpc>
                <a:spcPct val="100000"/>
              </a:lnSpc>
              <a:spcBef>
                <a:spcPts val="1000"/>
              </a:spcBef>
              <a:spcAft>
                <a:spcPts val="0"/>
              </a:spcAft>
              <a:buSzPct val="92557"/>
              <a:buFont typeface="Ruluko"/>
              <a:buChar char="►"/>
            </a:pPr>
            <a:r>
              <a:rPr lang="en-GB" sz="5374">
                <a:latin typeface="Ruluko"/>
                <a:ea typeface="Ruluko"/>
                <a:cs typeface="Ruluko"/>
                <a:sym typeface="Ruluko"/>
              </a:rPr>
              <a:t>This way children will become masters of those numbers up to 20 and will be able to problem solve and discuss in depth. </a:t>
            </a:r>
            <a:endParaRPr sz="5374">
              <a:latin typeface="Ruluko"/>
              <a:ea typeface="Ruluko"/>
              <a:cs typeface="Ruluko"/>
              <a:sym typeface="Ruluko"/>
            </a:endParaRPr>
          </a:p>
          <a:p>
            <a:pPr indent="-342932" lvl="0" marL="342900" rtl="0" algn="l">
              <a:lnSpc>
                <a:spcPct val="100000"/>
              </a:lnSpc>
              <a:spcBef>
                <a:spcPts val="1000"/>
              </a:spcBef>
              <a:spcAft>
                <a:spcPts val="0"/>
              </a:spcAft>
              <a:buSzPct val="92557"/>
              <a:buFont typeface="Ruluko"/>
              <a:buChar char="►"/>
            </a:pPr>
            <a:r>
              <a:rPr lang="en-GB" sz="5374">
                <a:latin typeface="Ruluko"/>
                <a:ea typeface="Ruluko"/>
                <a:cs typeface="Ruluko"/>
                <a:sym typeface="Ruluko"/>
              </a:rPr>
              <a:t>Once children are competent with accurately counting and applying their skills we can move on to journaling and recording their thinking.  Firstly we will look at recording/representing their number of the week.  When composition of number develops we will start to introduce problem solving.</a:t>
            </a:r>
            <a:endParaRPr sz="5374">
              <a:latin typeface="Ruluko"/>
              <a:ea typeface="Ruluko"/>
              <a:cs typeface="Ruluko"/>
              <a:sym typeface="Ruluko"/>
            </a:endParaRPr>
          </a:p>
          <a:p>
            <a:pPr indent="0" lvl="0" marL="0" rtl="0" algn="l">
              <a:lnSpc>
                <a:spcPct val="100000"/>
              </a:lnSpc>
              <a:spcBef>
                <a:spcPts val="1000"/>
              </a:spcBef>
              <a:spcAft>
                <a:spcPts val="0"/>
              </a:spcAft>
              <a:buSzPct val="29771"/>
              <a:buNone/>
            </a:pPr>
            <a:r>
              <a:rPr b="1" lang="en-GB" sz="5374">
                <a:latin typeface="Ruluko"/>
                <a:ea typeface="Ruluko"/>
                <a:cs typeface="Ruluko"/>
                <a:sym typeface="Ruluko"/>
              </a:rPr>
              <a:t>We use the following approaches-</a:t>
            </a:r>
            <a:endParaRPr sz="5374">
              <a:latin typeface="Ruluko"/>
              <a:ea typeface="Ruluko"/>
              <a:cs typeface="Ruluko"/>
              <a:sym typeface="Ruluko"/>
            </a:endParaRPr>
          </a:p>
          <a:p>
            <a:pPr indent="-342932" lvl="0" marL="342900" rtl="0" algn="l">
              <a:lnSpc>
                <a:spcPct val="100000"/>
              </a:lnSpc>
              <a:spcBef>
                <a:spcPts val="1000"/>
              </a:spcBef>
              <a:spcAft>
                <a:spcPts val="0"/>
              </a:spcAft>
              <a:buSzPct val="92557"/>
              <a:buChar char="►"/>
            </a:pPr>
            <a:r>
              <a:rPr b="1" lang="en-GB" sz="5374">
                <a:latin typeface="Ruluko"/>
                <a:ea typeface="Ruluko"/>
                <a:cs typeface="Ruluko"/>
                <a:sym typeface="Ruluko"/>
              </a:rPr>
              <a:t>Concrete</a:t>
            </a:r>
            <a:r>
              <a:rPr lang="en-GB" sz="5374">
                <a:latin typeface="Ruluko"/>
                <a:ea typeface="Ruluko"/>
                <a:cs typeface="Ruluko"/>
                <a:sym typeface="Ruluko"/>
              </a:rPr>
              <a:t>- using physical objects to solve maths problems- this could be counters, real life objects, cubes etc.  Practically able to explore a problem. </a:t>
            </a:r>
            <a:r>
              <a:rPr b="1" lang="en-GB" sz="5374">
                <a:latin typeface="Ruluko"/>
                <a:ea typeface="Ruluko"/>
                <a:cs typeface="Ruluko"/>
                <a:sym typeface="Ruluko"/>
              </a:rPr>
              <a:t>Pictorial-</a:t>
            </a:r>
            <a:r>
              <a:rPr lang="en-GB" sz="5374">
                <a:latin typeface="Ruluko"/>
                <a:ea typeface="Ruluko"/>
                <a:cs typeface="Ruluko"/>
                <a:sym typeface="Ruluko"/>
              </a:rPr>
              <a:t> using their mathematical drawings to solve their maths problems- Giving meaning to their understanding. Non standard forms of recording. </a:t>
            </a:r>
            <a:r>
              <a:rPr b="1" lang="en-GB" sz="5374">
                <a:latin typeface="Ruluko"/>
                <a:ea typeface="Ruluko"/>
                <a:cs typeface="Ruluko"/>
                <a:sym typeface="Ruluko"/>
              </a:rPr>
              <a:t>Abstract- </a:t>
            </a:r>
            <a:r>
              <a:rPr lang="en-GB" sz="5374">
                <a:latin typeface="Ruluko"/>
                <a:ea typeface="Ruluko"/>
                <a:cs typeface="Ruluko"/>
                <a:sym typeface="Ruluko"/>
              </a:rPr>
              <a:t>solving maths problems and recording using number sentences.</a:t>
            </a:r>
            <a:endParaRPr sz="5374">
              <a:latin typeface="Ruluko"/>
              <a:ea typeface="Ruluko"/>
              <a:cs typeface="Ruluko"/>
              <a:sym typeface="Ruluko"/>
            </a:endParaRPr>
          </a:p>
          <a:p>
            <a:pPr indent="-248920" lvl="0" marL="342900" rtl="0" algn="l">
              <a:lnSpc>
                <a:spcPct val="100000"/>
              </a:lnSpc>
              <a:spcBef>
                <a:spcPts val="1000"/>
              </a:spcBef>
              <a:spcAft>
                <a:spcPts val="0"/>
              </a:spcAft>
              <a:buSzPct val="80000"/>
              <a:buNone/>
            </a:pPr>
            <a:r>
              <a:t/>
            </a:r>
            <a:endParaRPr>
              <a:latin typeface="Arial"/>
              <a:ea typeface="Arial"/>
              <a:cs typeface="Arial"/>
              <a:sym typeface="Arial"/>
            </a:endParaRPr>
          </a:p>
          <a:p>
            <a:pPr indent="-248920" lvl="0" marL="342900" rtl="0" algn="l">
              <a:lnSpc>
                <a:spcPct val="100000"/>
              </a:lnSpc>
              <a:spcBef>
                <a:spcPts val="1000"/>
              </a:spcBef>
              <a:spcAft>
                <a:spcPts val="0"/>
              </a:spcAft>
              <a:buSzPct val="80000"/>
              <a:buNone/>
            </a:pPr>
            <a:r>
              <a:t/>
            </a:r>
            <a:endParaRPr>
              <a:latin typeface="Arial"/>
              <a:ea typeface="Arial"/>
              <a:cs typeface="Arial"/>
              <a:sym typeface="Arial"/>
            </a:endParaRPr>
          </a:p>
          <a:p>
            <a:pPr indent="0" lvl="0" marL="0" rtl="0" algn="l">
              <a:lnSpc>
                <a:spcPct val="100000"/>
              </a:lnSpc>
              <a:spcBef>
                <a:spcPts val="1000"/>
              </a:spcBef>
              <a:spcAft>
                <a:spcPts val="0"/>
              </a:spcAft>
              <a:buSzPct val="80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8"/>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200"/>
              <a:buFont typeface="Century Gothic"/>
              <a:buNone/>
            </a:pPr>
            <a:r>
              <a:rPr lang="en-GB"/>
              <a:t>Problem solving-</a:t>
            </a:r>
            <a:endParaRPr/>
          </a:p>
        </p:txBody>
      </p:sp>
      <p:sp>
        <p:nvSpPr>
          <p:cNvPr id="193" name="Google Shape;193;p8"/>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600"/>
              <a:buFont typeface="Ruluko"/>
              <a:buChar char="►"/>
            </a:pPr>
            <a:r>
              <a:rPr lang="en-GB">
                <a:latin typeface="Ruluko"/>
                <a:ea typeface="Ruluko"/>
                <a:cs typeface="Ruluko"/>
                <a:sym typeface="Ruluko"/>
              </a:rPr>
              <a:t>An example of children’s journaling that may take place in the coming weeks. </a:t>
            </a:r>
            <a:endParaRPr>
              <a:latin typeface="Ruluko"/>
              <a:ea typeface="Ruluko"/>
              <a:cs typeface="Ruluko"/>
              <a:sym typeface="Ruluko"/>
            </a:endParaRPr>
          </a:p>
        </p:txBody>
      </p:sp>
      <p:pic>
        <p:nvPicPr>
          <p:cNvPr id="194" name="Google Shape;194;p8"/>
          <p:cNvPicPr preferRelativeResize="0"/>
          <p:nvPr/>
        </p:nvPicPr>
        <p:blipFill rotWithShape="1">
          <a:blip r:embed="rId3">
            <a:alphaModFix/>
          </a:blip>
          <a:srcRect b="0" l="0" r="0" t="0"/>
          <a:stretch/>
        </p:blipFill>
        <p:spPr>
          <a:xfrm>
            <a:off x="147961" y="3534050"/>
            <a:ext cx="3346523" cy="2914020"/>
          </a:xfrm>
          <a:prstGeom prst="rect">
            <a:avLst/>
          </a:prstGeom>
          <a:noFill/>
          <a:ln>
            <a:noFill/>
          </a:ln>
        </p:spPr>
      </p:pic>
      <p:pic>
        <p:nvPicPr>
          <p:cNvPr id="195" name="Google Shape;195;p8"/>
          <p:cNvPicPr preferRelativeResize="0"/>
          <p:nvPr/>
        </p:nvPicPr>
        <p:blipFill rotWithShape="1">
          <a:blip r:embed="rId4">
            <a:alphaModFix/>
          </a:blip>
          <a:srcRect b="0" l="0" r="0" t="0"/>
          <a:stretch/>
        </p:blipFill>
        <p:spPr>
          <a:xfrm>
            <a:off x="3659005" y="2493481"/>
            <a:ext cx="3835153" cy="3314353"/>
          </a:xfrm>
          <a:prstGeom prst="rect">
            <a:avLst/>
          </a:prstGeom>
          <a:noFill/>
          <a:ln>
            <a:noFill/>
          </a:ln>
        </p:spPr>
      </p:pic>
      <p:pic>
        <p:nvPicPr>
          <p:cNvPr id="196" name="Google Shape;196;p8"/>
          <p:cNvPicPr preferRelativeResize="0"/>
          <p:nvPr/>
        </p:nvPicPr>
        <p:blipFill rotWithShape="1">
          <a:blip r:embed="rId5">
            <a:alphaModFix/>
          </a:blip>
          <a:srcRect b="0" l="0" r="0" t="0"/>
          <a:stretch/>
        </p:blipFill>
        <p:spPr>
          <a:xfrm>
            <a:off x="7776127" y="3508866"/>
            <a:ext cx="3989032" cy="29917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9"/>
          <p:cNvSpPr txBox="1"/>
          <p:nvPr>
            <p:ph type="title"/>
          </p:nvPr>
        </p:nvSpPr>
        <p:spPr>
          <a:xfrm>
            <a:off x="1981200" y="0"/>
            <a:ext cx="8229600"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2400"/>
              <a:buFont typeface="Century Gothic"/>
              <a:buNone/>
            </a:pPr>
            <a:r>
              <a:rPr lang="en-GB" sz="2400"/>
              <a:t>Problem solving This is an example of Summer term journaling.</a:t>
            </a:r>
            <a:endParaRPr/>
          </a:p>
        </p:txBody>
      </p:sp>
      <p:pic>
        <p:nvPicPr>
          <p:cNvPr id="202" name="Google Shape;202;p9"/>
          <p:cNvPicPr preferRelativeResize="0"/>
          <p:nvPr>
            <p:ph idx="1" type="body"/>
          </p:nvPr>
        </p:nvPicPr>
        <p:blipFill rotWithShape="1">
          <a:blip r:embed="rId3">
            <a:alphaModFix/>
          </a:blip>
          <a:srcRect b="0" l="0" r="0" t="0"/>
          <a:stretch/>
        </p:blipFill>
        <p:spPr>
          <a:xfrm>
            <a:off x="1700214" y="836614"/>
            <a:ext cx="3819525" cy="2306637"/>
          </a:xfrm>
          <a:prstGeom prst="rect">
            <a:avLst/>
          </a:prstGeom>
          <a:noFill/>
          <a:ln>
            <a:noFill/>
          </a:ln>
        </p:spPr>
      </p:pic>
      <p:pic>
        <p:nvPicPr>
          <p:cNvPr id="203" name="Google Shape;203;p9"/>
          <p:cNvPicPr preferRelativeResize="0"/>
          <p:nvPr/>
        </p:nvPicPr>
        <p:blipFill rotWithShape="1">
          <a:blip r:embed="rId4">
            <a:alphaModFix/>
          </a:blip>
          <a:srcRect b="0" l="0" r="0" t="0"/>
          <a:stretch/>
        </p:blipFill>
        <p:spPr>
          <a:xfrm>
            <a:off x="6080125" y="838200"/>
            <a:ext cx="4114800" cy="5486400"/>
          </a:xfrm>
          <a:prstGeom prst="rect">
            <a:avLst/>
          </a:prstGeom>
          <a:noFill/>
          <a:ln>
            <a:noFill/>
          </a:ln>
        </p:spPr>
      </p:pic>
      <p:pic>
        <p:nvPicPr>
          <p:cNvPr id="204" name="Google Shape;204;p9"/>
          <p:cNvPicPr preferRelativeResize="0"/>
          <p:nvPr/>
        </p:nvPicPr>
        <p:blipFill rotWithShape="1">
          <a:blip r:embed="rId5">
            <a:alphaModFix/>
          </a:blip>
          <a:srcRect b="0" l="0" r="0" t="0"/>
          <a:stretch/>
        </p:blipFill>
        <p:spPr>
          <a:xfrm>
            <a:off x="2588986" y="3155951"/>
            <a:ext cx="2628900" cy="35036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2020-09-30T07:57:33Z</dcterms:created>
  <dc:creator>daltreyl</dc:creator>
</cp:coreProperties>
</file>